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80" r:id="rId5"/>
    <p:sldId id="281" r:id="rId6"/>
    <p:sldId id="268" r:id="rId7"/>
    <p:sldId id="276" r:id="rId8"/>
    <p:sldId id="269" r:id="rId9"/>
    <p:sldId id="270" r:id="rId10"/>
    <p:sldId id="271" r:id="rId11"/>
    <p:sldId id="277" r:id="rId12"/>
    <p:sldId id="272" r:id="rId13"/>
    <p:sldId id="273" r:id="rId14"/>
    <p:sldId id="278" r:id="rId15"/>
    <p:sldId id="274" r:id="rId16"/>
    <p:sldId id="279" r:id="rId17"/>
    <p:sldId id="275" r:id="rId18"/>
    <p:sldId id="282" r:id="rId19"/>
    <p:sldId id="267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9" autoAdjust="0"/>
    <p:restoredTop sz="94660"/>
  </p:normalViewPr>
  <p:slideViewPr>
    <p:cSldViewPr snapToGrid="0">
      <p:cViewPr varScale="1">
        <p:scale>
          <a:sx n="75" d="100"/>
          <a:sy n="75" d="100"/>
        </p:scale>
        <p:origin x="90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7D888FE-22A4-44B5-A692-39FF153DE753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46938648-BB82-4DA9-A268-BF4CB7A85FE5}">
      <dgm:prSet/>
      <dgm:spPr/>
      <dgm:t>
        <a:bodyPr/>
        <a:lstStyle/>
        <a:p>
          <a:r>
            <a:rPr lang="en-US" dirty="0"/>
            <a:t>GitHub</a:t>
          </a:r>
          <a:r>
            <a:rPr lang="ko-KR" dirty="0"/>
            <a:t>를 사용한 버전 관리</a:t>
          </a:r>
          <a:endParaRPr lang="en-US" dirty="0"/>
        </a:p>
      </dgm:t>
    </dgm:pt>
    <dgm:pt modelId="{94167FC7-0730-47F7-8489-3550F793586F}" type="parTrans" cxnId="{78C222A7-11EE-4F77-BA4E-505AB0E4EAA2}">
      <dgm:prSet/>
      <dgm:spPr/>
      <dgm:t>
        <a:bodyPr/>
        <a:lstStyle/>
        <a:p>
          <a:endParaRPr lang="en-US"/>
        </a:p>
      </dgm:t>
    </dgm:pt>
    <dgm:pt modelId="{1D24890B-54F0-4149-9210-B9FEB86421B5}" type="sibTrans" cxnId="{78C222A7-11EE-4F77-BA4E-505AB0E4EAA2}">
      <dgm:prSet/>
      <dgm:spPr/>
      <dgm:t>
        <a:bodyPr/>
        <a:lstStyle/>
        <a:p>
          <a:endParaRPr lang="en-US"/>
        </a:p>
      </dgm:t>
    </dgm:pt>
    <dgm:pt modelId="{D76B9E11-C89E-4E32-847A-82D8B536EDD6}">
      <dgm:prSet/>
      <dgm:spPr/>
      <dgm:t>
        <a:bodyPr/>
        <a:lstStyle/>
        <a:p>
          <a:r>
            <a:rPr lang="ko-KR"/>
            <a:t>버전 </a:t>
          </a:r>
          <a:r>
            <a:rPr lang="en-US"/>
            <a:t>1.0</a:t>
          </a:r>
        </a:p>
      </dgm:t>
    </dgm:pt>
    <dgm:pt modelId="{D735E683-2BD3-4A91-9794-5DADB14E6850}" type="parTrans" cxnId="{6EAEADDE-9D46-45E4-83A3-A4A5CCF4BE7D}">
      <dgm:prSet/>
      <dgm:spPr/>
      <dgm:t>
        <a:bodyPr/>
        <a:lstStyle/>
        <a:p>
          <a:endParaRPr lang="en-US"/>
        </a:p>
      </dgm:t>
    </dgm:pt>
    <dgm:pt modelId="{672A399D-1609-4075-8294-153503AFCCA1}" type="sibTrans" cxnId="{6EAEADDE-9D46-45E4-83A3-A4A5CCF4BE7D}">
      <dgm:prSet/>
      <dgm:spPr/>
      <dgm:t>
        <a:bodyPr/>
        <a:lstStyle/>
        <a:p>
          <a:endParaRPr lang="en-US"/>
        </a:p>
      </dgm:t>
    </dgm:pt>
    <dgm:pt modelId="{4D063D58-6557-41B5-AA14-B1E268BDE16F}">
      <dgm:prSet/>
      <dgm:spPr/>
      <dgm:t>
        <a:bodyPr/>
        <a:lstStyle/>
        <a:p>
          <a:r>
            <a:rPr lang="ko-KR"/>
            <a:t>버전 </a:t>
          </a:r>
          <a:r>
            <a:rPr lang="en-US"/>
            <a:t>1.1</a:t>
          </a:r>
        </a:p>
      </dgm:t>
    </dgm:pt>
    <dgm:pt modelId="{D64F980B-A34F-4EBE-93EE-A4612DC6F6DB}" type="parTrans" cxnId="{385F30D2-020B-49BF-B97E-0D9894D65F58}">
      <dgm:prSet/>
      <dgm:spPr/>
      <dgm:t>
        <a:bodyPr/>
        <a:lstStyle/>
        <a:p>
          <a:endParaRPr lang="en-US"/>
        </a:p>
      </dgm:t>
    </dgm:pt>
    <dgm:pt modelId="{779C6064-F137-4629-8DB2-9FC22DE5F900}" type="sibTrans" cxnId="{385F30D2-020B-49BF-B97E-0D9894D65F58}">
      <dgm:prSet/>
      <dgm:spPr/>
      <dgm:t>
        <a:bodyPr/>
        <a:lstStyle/>
        <a:p>
          <a:endParaRPr lang="en-US"/>
        </a:p>
      </dgm:t>
    </dgm:pt>
    <dgm:pt modelId="{A73E4EEF-4392-458D-A317-259C47822F9E}">
      <dgm:prSet/>
      <dgm:spPr/>
      <dgm:t>
        <a:bodyPr/>
        <a:lstStyle/>
        <a:p>
          <a:r>
            <a:rPr lang="ko-KR"/>
            <a:t>버전 </a:t>
          </a:r>
          <a:r>
            <a:rPr lang="en-US"/>
            <a:t>1.2</a:t>
          </a:r>
        </a:p>
      </dgm:t>
    </dgm:pt>
    <dgm:pt modelId="{72694F48-5510-4B29-8F60-AE1CE68B83AE}" type="parTrans" cxnId="{2F8D6602-2588-4C11-BFC3-887E59BE19FC}">
      <dgm:prSet/>
      <dgm:spPr/>
      <dgm:t>
        <a:bodyPr/>
        <a:lstStyle/>
        <a:p>
          <a:endParaRPr lang="en-US"/>
        </a:p>
      </dgm:t>
    </dgm:pt>
    <dgm:pt modelId="{484C692C-2493-4673-B0E2-E9C54DBE0EAA}" type="sibTrans" cxnId="{2F8D6602-2588-4C11-BFC3-887E59BE19FC}">
      <dgm:prSet/>
      <dgm:spPr/>
      <dgm:t>
        <a:bodyPr/>
        <a:lstStyle/>
        <a:p>
          <a:endParaRPr lang="en-US"/>
        </a:p>
      </dgm:t>
    </dgm:pt>
    <dgm:pt modelId="{731FF7D7-1103-4627-ABFB-6C072F3D5BCC}">
      <dgm:prSet/>
      <dgm:spPr/>
      <dgm:t>
        <a:bodyPr/>
        <a:lstStyle/>
        <a:p>
          <a:r>
            <a:rPr lang="ko-KR"/>
            <a:t>버전 </a:t>
          </a:r>
          <a:r>
            <a:rPr lang="en-US"/>
            <a:t>1.3</a:t>
          </a:r>
        </a:p>
      </dgm:t>
    </dgm:pt>
    <dgm:pt modelId="{B641B311-8EDE-4A9B-9D62-769E15E795F0}" type="parTrans" cxnId="{D74D8319-1951-433F-816A-7525E18D26FF}">
      <dgm:prSet/>
      <dgm:spPr/>
      <dgm:t>
        <a:bodyPr/>
        <a:lstStyle/>
        <a:p>
          <a:endParaRPr lang="en-US"/>
        </a:p>
      </dgm:t>
    </dgm:pt>
    <dgm:pt modelId="{15DCCC60-657B-4D21-95B2-5609A5503386}" type="sibTrans" cxnId="{D74D8319-1951-433F-816A-7525E18D26FF}">
      <dgm:prSet/>
      <dgm:spPr/>
      <dgm:t>
        <a:bodyPr/>
        <a:lstStyle/>
        <a:p>
          <a:endParaRPr lang="en-US"/>
        </a:p>
      </dgm:t>
    </dgm:pt>
    <dgm:pt modelId="{3CCF1E60-A517-4CF2-BDFA-DA319D6BEC9E}">
      <dgm:prSet/>
      <dgm:spPr/>
      <dgm:t>
        <a:bodyPr/>
        <a:lstStyle/>
        <a:p>
          <a:r>
            <a:rPr lang="ko-KR"/>
            <a:t>버전 </a:t>
          </a:r>
          <a:r>
            <a:rPr lang="en-US"/>
            <a:t>1.4</a:t>
          </a:r>
        </a:p>
      </dgm:t>
    </dgm:pt>
    <dgm:pt modelId="{4C1947DC-7EF6-4DF2-BC22-EDFD628EF5C3}" type="parTrans" cxnId="{3AE33694-D102-44C4-9DBF-B15E7CBF254C}">
      <dgm:prSet/>
      <dgm:spPr/>
      <dgm:t>
        <a:bodyPr/>
        <a:lstStyle/>
        <a:p>
          <a:endParaRPr lang="en-US"/>
        </a:p>
      </dgm:t>
    </dgm:pt>
    <dgm:pt modelId="{42F3D006-D7B2-41D8-9449-8615E6856D0B}" type="sibTrans" cxnId="{3AE33694-D102-44C4-9DBF-B15E7CBF254C}">
      <dgm:prSet/>
      <dgm:spPr/>
      <dgm:t>
        <a:bodyPr/>
        <a:lstStyle/>
        <a:p>
          <a:endParaRPr lang="en-US"/>
        </a:p>
      </dgm:t>
    </dgm:pt>
    <dgm:pt modelId="{C8B7CD79-6F35-4D33-BB58-4C2B7ED1B163}">
      <dgm:prSet/>
      <dgm:spPr/>
      <dgm:t>
        <a:bodyPr/>
        <a:lstStyle/>
        <a:p>
          <a:r>
            <a:rPr lang="ko-KR"/>
            <a:t>버전 </a:t>
          </a:r>
          <a:r>
            <a:rPr lang="en-US"/>
            <a:t>1.5</a:t>
          </a:r>
        </a:p>
      </dgm:t>
    </dgm:pt>
    <dgm:pt modelId="{960FB489-1B03-4F83-AB1C-38B217E4657D}" type="parTrans" cxnId="{D953706B-7639-492A-B195-48785E3AE2C6}">
      <dgm:prSet/>
      <dgm:spPr/>
      <dgm:t>
        <a:bodyPr/>
        <a:lstStyle/>
        <a:p>
          <a:endParaRPr lang="en-US"/>
        </a:p>
      </dgm:t>
    </dgm:pt>
    <dgm:pt modelId="{44669CBC-CECE-436D-9A06-3B2B125B9EA9}" type="sibTrans" cxnId="{D953706B-7639-492A-B195-48785E3AE2C6}">
      <dgm:prSet/>
      <dgm:spPr/>
      <dgm:t>
        <a:bodyPr/>
        <a:lstStyle/>
        <a:p>
          <a:endParaRPr lang="en-US"/>
        </a:p>
      </dgm:t>
    </dgm:pt>
    <dgm:pt modelId="{9681025D-219F-4A6A-A3EA-8ADB595983EA}">
      <dgm:prSet/>
      <dgm:spPr/>
      <dgm:t>
        <a:bodyPr/>
        <a:lstStyle/>
        <a:p>
          <a:r>
            <a:rPr lang="ko-KR"/>
            <a:t>버전 </a:t>
          </a:r>
          <a:r>
            <a:rPr lang="en-US"/>
            <a:t>1.6</a:t>
          </a:r>
        </a:p>
      </dgm:t>
    </dgm:pt>
    <dgm:pt modelId="{725D0744-6C93-438B-8AFE-C321B7E65BF1}" type="parTrans" cxnId="{C24ED8CA-14F2-45E8-BC0A-06D9A621658C}">
      <dgm:prSet/>
      <dgm:spPr/>
      <dgm:t>
        <a:bodyPr/>
        <a:lstStyle/>
        <a:p>
          <a:endParaRPr lang="en-US"/>
        </a:p>
      </dgm:t>
    </dgm:pt>
    <dgm:pt modelId="{38FDA0D0-25BD-4C8C-B67C-6223EF2F50E8}" type="sibTrans" cxnId="{C24ED8CA-14F2-45E8-BC0A-06D9A621658C}">
      <dgm:prSet/>
      <dgm:spPr/>
      <dgm:t>
        <a:bodyPr/>
        <a:lstStyle/>
        <a:p>
          <a:endParaRPr lang="en-US"/>
        </a:p>
      </dgm:t>
    </dgm:pt>
    <dgm:pt modelId="{A25FB7AE-5736-4377-A898-AEA27ACB82CF}">
      <dgm:prSet/>
      <dgm:spPr/>
      <dgm:t>
        <a:bodyPr/>
        <a:lstStyle/>
        <a:p>
          <a:r>
            <a:rPr lang="ko-KR"/>
            <a:t>버전 </a:t>
          </a:r>
          <a:r>
            <a:rPr lang="en-US"/>
            <a:t>1.7</a:t>
          </a:r>
        </a:p>
      </dgm:t>
    </dgm:pt>
    <dgm:pt modelId="{77C4361E-D001-46F3-91D5-78629DAE5B21}" type="parTrans" cxnId="{9B3F51D3-7EC4-4E26-9E6E-F23C1563E13F}">
      <dgm:prSet/>
      <dgm:spPr/>
      <dgm:t>
        <a:bodyPr/>
        <a:lstStyle/>
        <a:p>
          <a:endParaRPr lang="en-US"/>
        </a:p>
      </dgm:t>
    </dgm:pt>
    <dgm:pt modelId="{A3422105-FF66-441A-8E69-A523C4FA1202}" type="sibTrans" cxnId="{9B3F51D3-7EC4-4E26-9E6E-F23C1563E13F}">
      <dgm:prSet/>
      <dgm:spPr/>
      <dgm:t>
        <a:bodyPr/>
        <a:lstStyle/>
        <a:p>
          <a:endParaRPr lang="en-US"/>
        </a:p>
      </dgm:t>
    </dgm:pt>
    <dgm:pt modelId="{78E0BFDF-48A8-417F-A782-10456C6B11FE}">
      <dgm:prSet/>
      <dgm:spPr/>
      <dgm:t>
        <a:bodyPr/>
        <a:lstStyle/>
        <a:p>
          <a:r>
            <a:rPr lang="ko-KR" dirty="0"/>
            <a:t>게임시연</a:t>
          </a:r>
          <a:endParaRPr lang="en-US" dirty="0"/>
        </a:p>
      </dgm:t>
    </dgm:pt>
    <dgm:pt modelId="{8937F9A7-0EA8-4E20-B481-D4C34A78EDF9}" type="parTrans" cxnId="{29B4E9F3-8758-4AEB-8080-F63197B38E9D}">
      <dgm:prSet/>
      <dgm:spPr/>
      <dgm:t>
        <a:bodyPr/>
        <a:lstStyle/>
        <a:p>
          <a:endParaRPr lang="en-US"/>
        </a:p>
      </dgm:t>
    </dgm:pt>
    <dgm:pt modelId="{72852C74-4FB2-4CE1-A78C-93F358A447AB}" type="sibTrans" cxnId="{29B4E9F3-8758-4AEB-8080-F63197B38E9D}">
      <dgm:prSet/>
      <dgm:spPr/>
      <dgm:t>
        <a:bodyPr/>
        <a:lstStyle/>
        <a:p>
          <a:endParaRPr lang="en-US"/>
        </a:p>
      </dgm:t>
    </dgm:pt>
    <dgm:pt modelId="{3D41EE1B-9A44-4A95-89D4-63B06D1CBFF2}">
      <dgm:prSet/>
      <dgm:spPr/>
      <dgm:t>
        <a:bodyPr/>
        <a:lstStyle/>
        <a:p>
          <a:r>
            <a:rPr lang="ko-KR" altLang="en-US" dirty="0"/>
            <a:t>게임 기획</a:t>
          </a:r>
          <a:endParaRPr lang="en-US" dirty="0"/>
        </a:p>
      </dgm:t>
    </dgm:pt>
    <dgm:pt modelId="{E3DF0E0F-F1A3-4C91-9222-CC38D77215CC}" type="parTrans" cxnId="{DC8F0E6B-19DF-498B-BF57-7C590AB52994}">
      <dgm:prSet/>
      <dgm:spPr/>
      <dgm:t>
        <a:bodyPr/>
        <a:lstStyle/>
        <a:p>
          <a:pPr latinLnBrk="1"/>
          <a:endParaRPr lang="ko-KR" altLang="en-US"/>
        </a:p>
      </dgm:t>
    </dgm:pt>
    <dgm:pt modelId="{1D0B42AD-8067-45AB-B6A3-B863493D22B7}" type="sibTrans" cxnId="{DC8F0E6B-19DF-498B-BF57-7C590AB52994}">
      <dgm:prSet/>
      <dgm:spPr/>
      <dgm:t>
        <a:bodyPr/>
        <a:lstStyle/>
        <a:p>
          <a:pPr latinLnBrk="1"/>
          <a:endParaRPr lang="ko-KR" altLang="en-US"/>
        </a:p>
      </dgm:t>
    </dgm:pt>
    <dgm:pt modelId="{8EFBA1A0-43B0-4100-8834-94940AA1650C}">
      <dgm:prSet/>
      <dgm:spPr/>
      <dgm:t>
        <a:bodyPr/>
        <a:lstStyle/>
        <a:p>
          <a:r>
            <a:rPr lang="ko-KR" altLang="en-US" dirty="0"/>
            <a:t>클래스 다이어그램</a:t>
          </a:r>
          <a:endParaRPr lang="en-US" dirty="0"/>
        </a:p>
      </dgm:t>
    </dgm:pt>
    <dgm:pt modelId="{2FE81D23-E72F-4BA0-A78D-8F3126910037}" type="parTrans" cxnId="{471E34CA-5B01-4DA3-9491-0151F13B73C4}">
      <dgm:prSet/>
      <dgm:spPr/>
      <dgm:t>
        <a:bodyPr/>
        <a:lstStyle/>
        <a:p>
          <a:pPr latinLnBrk="1"/>
          <a:endParaRPr lang="ko-KR" altLang="en-US"/>
        </a:p>
      </dgm:t>
    </dgm:pt>
    <dgm:pt modelId="{E9DE3A0E-0CE3-462D-ABA8-63EFA6FB9260}" type="sibTrans" cxnId="{471E34CA-5B01-4DA3-9491-0151F13B73C4}">
      <dgm:prSet/>
      <dgm:spPr/>
      <dgm:t>
        <a:bodyPr/>
        <a:lstStyle/>
        <a:p>
          <a:pPr latinLnBrk="1"/>
          <a:endParaRPr lang="ko-KR" altLang="en-US"/>
        </a:p>
      </dgm:t>
    </dgm:pt>
    <dgm:pt modelId="{7464B31F-C281-4BD9-9A9B-97A3C2446B97}" type="pres">
      <dgm:prSet presAssocID="{07D888FE-22A4-44B5-A692-39FF153DE753}" presName="linear" presStyleCnt="0">
        <dgm:presLayoutVars>
          <dgm:animLvl val="lvl"/>
          <dgm:resizeHandles val="exact"/>
        </dgm:presLayoutVars>
      </dgm:prSet>
      <dgm:spPr/>
    </dgm:pt>
    <dgm:pt modelId="{5E68D857-7888-40EE-B574-AA3268FB8958}" type="pres">
      <dgm:prSet presAssocID="{46938648-BB82-4DA9-A268-BF4CB7A85FE5}" presName="parentText" presStyleLbl="node1" presStyleIdx="0" presStyleCnt="12">
        <dgm:presLayoutVars>
          <dgm:chMax val="0"/>
          <dgm:bulletEnabled val="1"/>
        </dgm:presLayoutVars>
      </dgm:prSet>
      <dgm:spPr/>
    </dgm:pt>
    <dgm:pt modelId="{959E63E1-2342-4B42-8A71-DE9A52CB36DA}" type="pres">
      <dgm:prSet presAssocID="{1D24890B-54F0-4149-9210-B9FEB86421B5}" presName="spacer" presStyleCnt="0"/>
      <dgm:spPr/>
    </dgm:pt>
    <dgm:pt modelId="{1D2BB913-309A-49FD-B052-D438EDCEA353}" type="pres">
      <dgm:prSet presAssocID="{3D41EE1B-9A44-4A95-89D4-63B06D1CBFF2}" presName="parentText" presStyleLbl="node1" presStyleIdx="1" presStyleCnt="12">
        <dgm:presLayoutVars>
          <dgm:chMax val="0"/>
          <dgm:bulletEnabled val="1"/>
        </dgm:presLayoutVars>
      </dgm:prSet>
      <dgm:spPr/>
    </dgm:pt>
    <dgm:pt modelId="{28915576-B2AE-4870-99F6-B369AA59C788}" type="pres">
      <dgm:prSet presAssocID="{1D0B42AD-8067-45AB-B6A3-B863493D22B7}" presName="spacer" presStyleCnt="0"/>
      <dgm:spPr/>
    </dgm:pt>
    <dgm:pt modelId="{994FA193-B97D-4CA4-94D3-3EC5DD3A14F2}" type="pres">
      <dgm:prSet presAssocID="{8EFBA1A0-43B0-4100-8834-94940AA1650C}" presName="parentText" presStyleLbl="node1" presStyleIdx="2" presStyleCnt="12">
        <dgm:presLayoutVars>
          <dgm:chMax val="0"/>
          <dgm:bulletEnabled val="1"/>
        </dgm:presLayoutVars>
      </dgm:prSet>
      <dgm:spPr/>
    </dgm:pt>
    <dgm:pt modelId="{97B4B62A-10E9-44B7-A7B0-6F04D68055C1}" type="pres">
      <dgm:prSet presAssocID="{E9DE3A0E-0CE3-462D-ABA8-63EFA6FB9260}" presName="spacer" presStyleCnt="0"/>
      <dgm:spPr/>
    </dgm:pt>
    <dgm:pt modelId="{0000D704-E0CE-4840-80C5-ADDE808CC79C}" type="pres">
      <dgm:prSet presAssocID="{D76B9E11-C89E-4E32-847A-82D8B536EDD6}" presName="parentText" presStyleLbl="node1" presStyleIdx="3" presStyleCnt="12">
        <dgm:presLayoutVars>
          <dgm:chMax val="0"/>
          <dgm:bulletEnabled val="1"/>
        </dgm:presLayoutVars>
      </dgm:prSet>
      <dgm:spPr/>
    </dgm:pt>
    <dgm:pt modelId="{AD536B3A-D0E3-4F71-BC86-EEF7EEBC9272}" type="pres">
      <dgm:prSet presAssocID="{672A399D-1609-4075-8294-153503AFCCA1}" presName="spacer" presStyleCnt="0"/>
      <dgm:spPr/>
    </dgm:pt>
    <dgm:pt modelId="{4BFAC09E-4571-45B8-AE82-76049C93895D}" type="pres">
      <dgm:prSet presAssocID="{4D063D58-6557-41B5-AA14-B1E268BDE16F}" presName="parentText" presStyleLbl="node1" presStyleIdx="4" presStyleCnt="12">
        <dgm:presLayoutVars>
          <dgm:chMax val="0"/>
          <dgm:bulletEnabled val="1"/>
        </dgm:presLayoutVars>
      </dgm:prSet>
      <dgm:spPr/>
    </dgm:pt>
    <dgm:pt modelId="{D31AF885-E2AD-4964-AEEC-F5B989AF3D44}" type="pres">
      <dgm:prSet presAssocID="{779C6064-F137-4629-8DB2-9FC22DE5F900}" presName="spacer" presStyleCnt="0"/>
      <dgm:spPr/>
    </dgm:pt>
    <dgm:pt modelId="{1FC77DB4-528F-4936-AF62-EE23BFD3308B}" type="pres">
      <dgm:prSet presAssocID="{A73E4EEF-4392-458D-A317-259C47822F9E}" presName="parentText" presStyleLbl="node1" presStyleIdx="5" presStyleCnt="12">
        <dgm:presLayoutVars>
          <dgm:chMax val="0"/>
          <dgm:bulletEnabled val="1"/>
        </dgm:presLayoutVars>
      </dgm:prSet>
      <dgm:spPr/>
    </dgm:pt>
    <dgm:pt modelId="{8687F0A6-690F-4917-AB8F-6F55BDFACA7A}" type="pres">
      <dgm:prSet presAssocID="{484C692C-2493-4673-B0E2-E9C54DBE0EAA}" presName="spacer" presStyleCnt="0"/>
      <dgm:spPr/>
    </dgm:pt>
    <dgm:pt modelId="{FAA9065C-3FD2-439A-9B2D-417D2805327E}" type="pres">
      <dgm:prSet presAssocID="{731FF7D7-1103-4627-ABFB-6C072F3D5BCC}" presName="parentText" presStyleLbl="node1" presStyleIdx="6" presStyleCnt="12">
        <dgm:presLayoutVars>
          <dgm:chMax val="0"/>
          <dgm:bulletEnabled val="1"/>
        </dgm:presLayoutVars>
      </dgm:prSet>
      <dgm:spPr/>
    </dgm:pt>
    <dgm:pt modelId="{BF8358D1-96FB-40A4-8E91-BBBC24AFE95D}" type="pres">
      <dgm:prSet presAssocID="{15DCCC60-657B-4D21-95B2-5609A5503386}" presName="spacer" presStyleCnt="0"/>
      <dgm:spPr/>
    </dgm:pt>
    <dgm:pt modelId="{5B2A54E0-CB10-417D-BE6E-97D6A430005A}" type="pres">
      <dgm:prSet presAssocID="{3CCF1E60-A517-4CF2-BDFA-DA319D6BEC9E}" presName="parentText" presStyleLbl="node1" presStyleIdx="7" presStyleCnt="12">
        <dgm:presLayoutVars>
          <dgm:chMax val="0"/>
          <dgm:bulletEnabled val="1"/>
        </dgm:presLayoutVars>
      </dgm:prSet>
      <dgm:spPr/>
    </dgm:pt>
    <dgm:pt modelId="{996B5174-F686-46AF-804C-2024CCE60B08}" type="pres">
      <dgm:prSet presAssocID="{42F3D006-D7B2-41D8-9449-8615E6856D0B}" presName="spacer" presStyleCnt="0"/>
      <dgm:spPr/>
    </dgm:pt>
    <dgm:pt modelId="{3DC61307-C141-4BB4-B210-B61E84674928}" type="pres">
      <dgm:prSet presAssocID="{C8B7CD79-6F35-4D33-BB58-4C2B7ED1B163}" presName="parentText" presStyleLbl="node1" presStyleIdx="8" presStyleCnt="12">
        <dgm:presLayoutVars>
          <dgm:chMax val="0"/>
          <dgm:bulletEnabled val="1"/>
        </dgm:presLayoutVars>
      </dgm:prSet>
      <dgm:spPr/>
    </dgm:pt>
    <dgm:pt modelId="{0D7375ED-2456-4B9C-945A-3969B493F8FC}" type="pres">
      <dgm:prSet presAssocID="{44669CBC-CECE-436D-9A06-3B2B125B9EA9}" presName="spacer" presStyleCnt="0"/>
      <dgm:spPr/>
    </dgm:pt>
    <dgm:pt modelId="{D6F40187-0A55-47F2-87AD-E94E7584EE65}" type="pres">
      <dgm:prSet presAssocID="{9681025D-219F-4A6A-A3EA-8ADB595983EA}" presName="parentText" presStyleLbl="node1" presStyleIdx="9" presStyleCnt="12">
        <dgm:presLayoutVars>
          <dgm:chMax val="0"/>
          <dgm:bulletEnabled val="1"/>
        </dgm:presLayoutVars>
      </dgm:prSet>
      <dgm:spPr/>
    </dgm:pt>
    <dgm:pt modelId="{6B002A10-17EB-4B78-8BB3-0D0795930334}" type="pres">
      <dgm:prSet presAssocID="{38FDA0D0-25BD-4C8C-B67C-6223EF2F50E8}" presName="spacer" presStyleCnt="0"/>
      <dgm:spPr/>
    </dgm:pt>
    <dgm:pt modelId="{D2AE6A49-7F46-4A80-B4F2-FB3728581C5E}" type="pres">
      <dgm:prSet presAssocID="{A25FB7AE-5736-4377-A898-AEA27ACB82CF}" presName="parentText" presStyleLbl="node1" presStyleIdx="10" presStyleCnt="12">
        <dgm:presLayoutVars>
          <dgm:chMax val="0"/>
          <dgm:bulletEnabled val="1"/>
        </dgm:presLayoutVars>
      </dgm:prSet>
      <dgm:spPr/>
    </dgm:pt>
    <dgm:pt modelId="{5FEAACD0-F391-4908-B95A-8E01527ED847}" type="pres">
      <dgm:prSet presAssocID="{A3422105-FF66-441A-8E69-A523C4FA1202}" presName="spacer" presStyleCnt="0"/>
      <dgm:spPr/>
    </dgm:pt>
    <dgm:pt modelId="{0899C72C-9BA3-4BB0-8B99-DA2BF2E8B7E6}" type="pres">
      <dgm:prSet presAssocID="{78E0BFDF-48A8-417F-A782-10456C6B11FE}" presName="parentText" presStyleLbl="node1" presStyleIdx="11" presStyleCnt="12">
        <dgm:presLayoutVars>
          <dgm:chMax val="0"/>
          <dgm:bulletEnabled val="1"/>
        </dgm:presLayoutVars>
      </dgm:prSet>
      <dgm:spPr/>
    </dgm:pt>
  </dgm:ptLst>
  <dgm:cxnLst>
    <dgm:cxn modelId="{2F8D6602-2588-4C11-BFC3-887E59BE19FC}" srcId="{07D888FE-22A4-44B5-A692-39FF153DE753}" destId="{A73E4EEF-4392-458D-A317-259C47822F9E}" srcOrd="5" destOrd="0" parTransId="{72694F48-5510-4B29-8F60-AE1CE68B83AE}" sibTransId="{484C692C-2493-4673-B0E2-E9C54DBE0EAA}"/>
    <dgm:cxn modelId="{D74D8319-1951-433F-816A-7525E18D26FF}" srcId="{07D888FE-22A4-44B5-A692-39FF153DE753}" destId="{731FF7D7-1103-4627-ABFB-6C072F3D5BCC}" srcOrd="6" destOrd="0" parTransId="{B641B311-8EDE-4A9B-9D62-769E15E795F0}" sibTransId="{15DCCC60-657B-4D21-95B2-5609A5503386}"/>
    <dgm:cxn modelId="{8B5C7228-5B92-4F9F-8C28-B76BF50C2C16}" type="presOf" srcId="{D76B9E11-C89E-4E32-847A-82D8B536EDD6}" destId="{0000D704-E0CE-4840-80C5-ADDE808CC79C}" srcOrd="0" destOrd="0" presId="urn:microsoft.com/office/officeart/2005/8/layout/vList2"/>
    <dgm:cxn modelId="{E37D4D33-F211-4D5A-85AD-5997810F24CD}" type="presOf" srcId="{A73E4EEF-4392-458D-A317-259C47822F9E}" destId="{1FC77DB4-528F-4936-AF62-EE23BFD3308B}" srcOrd="0" destOrd="0" presId="urn:microsoft.com/office/officeart/2005/8/layout/vList2"/>
    <dgm:cxn modelId="{67D9255F-A2E5-4541-A69D-A3C9558E3020}" type="presOf" srcId="{3CCF1E60-A517-4CF2-BDFA-DA319D6BEC9E}" destId="{5B2A54E0-CB10-417D-BE6E-97D6A430005A}" srcOrd="0" destOrd="0" presId="urn:microsoft.com/office/officeart/2005/8/layout/vList2"/>
    <dgm:cxn modelId="{70ADA142-ED32-49F1-82A4-B7E6C7BEE3B0}" type="presOf" srcId="{46938648-BB82-4DA9-A268-BF4CB7A85FE5}" destId="{5E68D857-7888-40EE-B574-AA3268FB8958}" srcOrd="0" destOrd="0" presId="urn:microsoft.com/office/officeart/2005/8/layout/vList2"/>
    <dgm:cxn modelId="{33460263-BFF9-4B52-8DD4-D36EE058C0FD}" type="presOf" srcId="{9681025D-219F-4A6A-A3EA-8ADB595983EA}" destId="{D6F40187-0A55-47F2-87AD-E94E7584EE65}" srcOrd="0" destOrd="0" presId="urn:microsoft.com/office/officeart/2005/8/layout/vList2"/>
    <dgm:cxn modelId="{DC8F0E6B-19DF-498B-BF57-7C590AB52994}" srcId="{07D888FE-22A4-44B5-A692-39FF153DE753}" destId="{3D41EE1B-9A44-4A95-89D4-63B06D1CBFF2}" srcOrd="1" destOrd="0" parTransId="{E3DF0E0F-F1A3-4C91-9222-CC38D77215CC}" sibTransId="{1D0B42AD-8067-45AB-B6A3-B863493D22B7}"/>
    <dgm:cxn modelId="{D953706B-7639-492A-B195-48785E3AE2C6}" srcId="{07D888FE-22A4-44B5-A692-39FF153DE753}" destId="{C8B7CD79-6F35-4D33-BB58-4C2B7ED1B163}" srcOrd="8" destOrd="0" parTransId="{960FB489-1B03-4F83-AB1C-38B217E4657D}" sibTransId="{44669CBC-CECE-436D-9A06-3B2B125B9EA9}"/>
    <dgm:cxn modelId="{B9841076-C472-4771-95C3-C0708EA90842}" type="presOf" srcId="{C8B7CD79-6F35-4D33-BB58-4C2B7ED1B163}" destId="{3DC61307-C141-4BB4-B210-B61E84674928}" srcOrd="0" destOrd="0" presId="urn:microsoft.com/office/officeart/2005/8/layout/vList2"/>
    <dgm:cxn modelId="{FBF5EC86-1E40-4D30-9BFE-708845C2B9FB}" type="presOf" srcId="{3D41EE1B-9A44-4A95-89D4-63B06D1CBFF2}" destId="{1D2BB913-309A-49FD-B052-D438EDCEA353}" srcOrd="0" destOrd="0" presId="urn:microsoft.com/office/officeart/2005/8/layout/vList2"/>
    <dgm:cxn modelId="{1EAE4788-0C77-4C4C-A0C4-9C8E34FB795B}" type="presOf" srcId="{8EFBA1A0-43B0-4100-8834-94940AA1650C}" destId="{994FA193-B97D-4CA4-94D3-3EC5DD3A14F2}" srcOrd="0" destOrd="0" presId="urn:microsoft.com/office/officeart/2005/8/layout/vList2"/>
    <dgm:cxn modelId="{3AE33694-D102-44C4-9DBF-B15E7CBF254C}" srcId="{07D888FE-22A4-44B5-A692-39FF153DE753}" destId="{3CCF1E60-A517-4CF2-BDFA-DA319D6BEC9E}" srcOrd="7" destOrd="0" parTransId="{4C1947DC-7EF6-4DF2-BC22-EDFD628EF5C3}" sibTransId="{42F3D006-D7B2-41D8-9449-8615E6856D0B}"/>
    <dgm:cxn modelId="{78C222A7-11EE-4F77-BA4E-505AB0E4EAA2}" srcId="{07D888FE-22A4-44B5-A692-39FF153DE753}" destId="{46938648-BB82-4DA9-A268-BF4CB7A85FE5}" srcOrd="0" destOrd="0" parTransId="{94167FC7-0730-47F7-8489-3550F793586F}" sibTransId="{1D24890B-54F0-4149-9210-B9FEB86421B5}"/>
    <dgm:cxn modelId="{B7CEFDA9-B5E6-4752-A30B-1046F037685E}" type="presOf" srcId="{A25FB7AE-5736-4377-A898-AEA27ACB82CF}" destId="{D2AE6A49-7F46-4A80-B4F2-FB3728581C5E}" srcOrd="0" destOrd="0" presId="urn:microsoft.com/office/officeart/2005/8/layout/vList2"/>
    <dgm:cxn modelId="{40DCF0B1-5D0E-459F-8E6E-FDF2C179EBE5}" type="presOf" srcId="{07D888FE-22A4-44B5-A692-39FF153DE753}" destId="{7464B31F-C281-4BD9-9A9B-97A3C2446B97}" srcOrd="0" destOrd="0" presId="urn:microsoft.com/office/officeart/2005/8/layout/vList2"/>
    <dgm:cxn modelId="{471E34CA-5B01-4DA3-9491-0151F13B73C4}" srcId="{07D888FE-22A4-44B5-A692-39FF153DE753}" destId="{8EFBA1A0-43B0-4100-8834-94940AA1650C}" srcOrd="2" destOrd="0" parTransId="{2FE81D23-E72F-4BA0-A78D-8F3126910037}" sibTransId="{E9DE3A0E-0CE3-462D-ABA8-63EFA6FB9260}"/>
    <dgm:cxn modelId="{C24ED8CA-14F2-45E8-BC0A-06D9A621658C}" srcId="{07D888FE-22A4-44B5-A692-39FF153DE753}" destId="{9681025D-219F-4A6A-A3EA-8ADB595983EA}" srcOrd="9" destOrd="0" parTransId="{725D0744-6C93-438B-8AFE-C321B7E65BF1}" sibTransId="{38FDA0D0-25BD-4C8C-B67C-6223EF2F50E8}"/>
    <dgm:cxn modelId="{385F30D2-020B-49BF-B97E-0D9894D65F58}" srcId="{07D888FE-22A4-44B5-A692-39FF153DE753}" destId="{4D063D58-6557-41B5-AA14-B1E268BDE16F}" srcOrd="4" destOrd="0" parTransId="{D64F980B-A34F-4EBE-93EE-A4612DC6F6DB}" sibTransId="{779C6064-F137-4629-8DB2-9FC22DE5F900}"/>
    <dgm:cxn modelId="{9B3F51D3-7EC4-4E26-9E6E-F23C1563E13F}" srcId="{07D888FE-22A4-44B5-A692-39FF153DE753}" destId="{A25FB7AE-5736-4377-A898-AEA27ACB82CF}" srcOrd="10" destOrd="0" parTransId="{77C4361E-D001-46F3-91D5-78629DAE5B21}" sibTransId="{A3422105-FF66-441A-8E69-A523C4FA1202}"/>
    <dgm:cxn modelId="{6EAEADDE-9D46-45E4-83A3-A4A5CCF4BE7D}" srcId="{07D888FE-22A4-44B5-A692-39FF153DE753}" destId="{D76B9E11-C89E-4E32-847A-82D8B536EDD6}" srcOrd="3" destOrd="0" parTransId="{D735E683-2BD3-4A91-9794-5DADB14E6850}" sibTransId="{672A399D-1609-4075-8294-153503AFCCA1}"/>
    <dgm:cxn modelId="{29B4E9F3-8758-4AEB-8080-F63197B38E9D}" srcId="{07D888FE-22A4-44B5-A692-39FF153DE753}" destId="{78E0BFDF-48A8-417F-A782-10456C6B11FE}" srcOrd="11" destOrd="0" parTransId="{8937F9A7-0EA8-4E20-B481-D4C34A78EDF9}" sibTransId="{72852C74-4FB2-4CE1-A78C-93F358A447AB}"/>
    <dgm:cxn modelId="{C4A744F8-336A-455C-8ECA-73F4398E4296}" type="presOf" srcId="{78E0BFDF-48A8-417F-A782-10456C6B11FE}" destId="{0899C72C-9BA3-4BB0-8B99-DA2BF2E8B7E6}" srcOrd="0" destOrd="0" presId="urn:microsoft.com/office/officeart/2005/8/layout/vList2"/>
    <dgm:cxn modelId="{00DF85FC-3D72-44A0-B2DA-BE96CDE50293}" type="presOf" srcId="{731FF7D7-1103-4627-ABFB-6C072F3D5BCC}" destId="{FAA9065C-3FD2-439A-9B2D-417D2805327E}" srcOrd="0" destOrd="0" presId="urn:microsoft.com/office/officeart/2005/8/layout/vList2"/>
    <dgm:cxn modelId="{650E3AFE-E02F-4305-9F35-27169A535B6F}" type="presOf" srcId="{4D063D58-6557-41B5-AA14-B1E268BDE16F}" destId="{4BFAC09E-4571-45B8-AE82-76049C93895D}" srcOrd="0" destOrd="0" presId="urn:microsoft.com/office/officeart/2005/8/layout/vList2"/>
    <dgm:cxn modelId="{0F31288B-7C6E-42B2-A5E1-47961578941D}" type="presParOf" srcId="{7464B31F-C281-4BD9-9A9B-97A3C2446B97}" destId="{5E68D857-7888-40EE-B574-AA3268FB8958}" srcOrd="0" destOrd="0" presId="urn:microsoft.com/office/officeart/2005/8/layout/vList2"/>
    <dgm:cxn modelId="{7A1DC610-80FD-49B6-AEC4-99F086ED5565}" type="presParOf" srcId="{7464B31F-C281-4BD9-9A9B-97A3C2446B97}" destId="{959E63E1-2342-4B42-8A71-DE9A52CB36DA}" srcOrd="1" destOrd="0" presId="urn:microsoft.com/office/officeart/2005/8/layout/vList2"/>
    <dgm:cxn modelId="{6DED3DD8-E65E-4A42-92D6-338ADE65E2DB}" type="presParOf" srcId="{7464B31F-C281-4BD9-9A9B-97A3C2446B97}" destId="{1D2BB913-309A-49FD-B052-D438EDCEA353}" srcOrd="2" destOrd="0" presId="urn:microsoft.com/office/officeart/2005/8/layout/vList2"/>
    <dgm:cxn modelId="{E5883224-6158-461B-BEA7-30AE62B010FC}" type="presParOf" srcId="{7464B31F-C281-4BD9-9A9B-97A3C2446B97}" destId="{28915576-B2AE-4870-99F6-B369AA59C788}" srcOrd="3" destOrd="0" presId="urn:microsoft.com/office/officeart/2005/8/layout/vList2"/>
    <dgm:cxn modelId="{D2464F32-746A-4FC8-B4C7-751FB19E2A30}" type="presParOf" srcId="{7464B31F-C281-4BD9-9A9B-97A3C2446B97}" destId="{994FA193-B97D-4CA4-94D3-3EC5DD3A14F2}" srcOrd="4" destOrd="0" presId="urn:microsoft.com/office/officeart/2005/8/layout/vList2"/>
    <dgm:cxn modelId="{05F9CB62-4E5C-429A-ADFF-EDCF3CD059AA}" type="presParOf" srcId="{7464B31F-C281-4BD9-9A9B-97A3C2446B97}" destId="{97B4B62A-10E9-44B7-A7B0-6F04D68055C1}" srcOrd="5" destOrd="0" presId="urn:microsoft.com/office/officeart/2005/8/layout/vList2"/>
    <dgm:cxn modelId="{AB84EF0A-29CD-4C46-8744-D56CFA320C9C}" type="presParOf" srcId="{7464B31F-C281-4BD9-9A9B-97A3C2446B97}" destId="{0000D704-E0CE-4840-80C5-ADDE808CC79C}" srcOrd="6" destOrd="0" presId="urn:microsoft.com/office/officeart/2005/8/layout/vList2"/>
    <dgm:cxn modelId="{15B3F553-99B7-44EF-9147-016EED10E848}" type="presParOf" srcId="{7464B31F-C281-4BD9-9A9B-97A3C2446B97}" destId="{AD536B3A-D0E3-4F71-BC86-EEF7EEBC9272}" srcOrd="7" destOrd="0" presId="urn:microsoft.com/office/officeart/2005/8/layout/vList2"/>
    <dgm:cxn modelId="{7D2EF8DB-A1B7-43EA-847C-63E69D1E4E40}" type="presParOf" srcId="{7464B31F-C281-4BD9-9A9B-97A3C2446B97}" destId="{4BFAC09E-4571-45B8-AE82-76049C93895D}" srcOrd="8" destOrd="0" presId="urn:microsoft.com/office/officeart/2005/8/layout/vList2"/>
    <dgm:cxn modelId="{0E78B422-B045-4EDA-82D0-96D07AEDEBF1}" type="presParOf" srcId="{7464B31F-C281-4BD9-9A9B-97A3C2446B97}" destId="{D31AF885-E2AD-4964-AEEC-F5B989AF3D44}" srcOrd="9" destOrd="0" presId="urn:microsoft.com/office/officeart/2005/8/layout/vList2"/>
    <dgm:cxn modelId="{19F224C5-DCAC-42A1-A8A0-637D862F08AA}" type="presParOf" srcId="{7464B31F-C281-4BD9-9A9B-97A3C2446B97}" destId="{1FC77DB4-528F-4936-AF62-EE23BFD3308B}" srcOrd="10" destOrd="0" presId="urn:microsoft.com/office/officeart/2005/8/layout/vList2"/>
    <dgm:cxn modelId="{D4529F10-7AF5-4DB5-82F9-3DEFC32AFB0A}" type="presParOf" srcId="{7464B31F-C281-4BD9-9A9B-97A3C2446B97}" destId="{8687F0A6-690F-4917-AB8F-6F55BDFACA7A}" srcOrd="11" destOrd="0" presId="urn:microsoft.com/office/officeart/2005/8/layout/vList2"/>
    <dgm:cxn modelId="{965F0868-681A-4FB8-9A78-6B42393C37BC}" type="presParOf" srcId="{7464B31F-C281-4BD9-9A9B-97A3C2446B97}" destId="{FAA9065C-3FD2-439A-9B2D-417D2805327E}" srcOrd="12" destOrd="0" presId="urn:microsoft.com/office/officeart/2005/8/layout/vList2"/>
    <dgm:cxn modelId="{34279D47-7DDE-4CC8-B1A0-6590453946FD}" type="presParOf" srcId="{7464B31F-C281-4BD9-9A9B-97A3C2446B97}" destId="{BF8358D1-96FB-40A4-8E91-BBBC24AFE95D}" srcOrd="13" destOrd="0" presId="urn:microsoft.com/office/officeart/2005/8/layout/vList2"/>
    <dgm:cxn modelId="{D98DBED4-8B6E-4F48-AAD7-3E6A7DE9838D}" type="presParOf" srcId="{7464B31F-C281-4BD9-9A9B-97A3C2446B97}" destId="{5B2A54E0-CB10-417D-BE6E-97D6A430005A}" srcOrd="14" destOrd="0" presId="urn:microsoft.com/office/officeart/2005/8/layout/vList2"/>
    <dgm:cxn modelId="{FFE47EDD-9E7B-457B-B6CB-01E592C7E72E}" type="presParOf" srcId="{7464B31F-C281-4BD9-9A9B-97A3C2446B97}" destId="{996B5174-F686-46AF-804C-2024CCE60B08}" srcOrd="15" destOrd="0" presId="urn:microsoft.com/office/officeart/2005/8/layout/vList2"/>
    <dgm:cxn modelId="{62E89814-8C40-4850-828B-A2725884FE70}" type="presParOf" srcId="{7464B31F-C281-4BD9-9A9B-97A3C2446B97}" destId="{3DC61307-C141-4BB4-B210-B61E84674928}" srcOrd="16" destOrd="0" presId="urn:microsoft.com/office/officeart/2005/8/layout/vList2"/>
    <dgm:cxn modelId="{0D73E400-E179-453B-A674-D5E5E433E365}" type="presParOf" srcId="{7464B31F-C281-4BD9-9A9B-97A3C2446B97}" destId="{0D7375ED-2456-4B9C-945A-3969B493F8FC}" srcOrd="17" destOrd="0" presId="urn:microsoft.com/office/officeart/2005/8/layout/vList2"/>
    <dgm:cxn modelId="{946F9483-8FEC-4A46-B765-6B970A4F8FC6}" type="presParOf" srcId="{7464B31F-C281-4BD9-9A9B-97A3C2446B97}" destId="{D6F40187-0A55-47F2-87AD-E94E7584EE65}" srcOrd="18" destOrd="0" presId="urn:microsoft.com/office/officeart/2005/8/layout/vList2"/>
    <dgm:cxn modelId="{7C24CD39-7D22-4E1E-8506-7065D7F07D7F}" type="presParOf" srcId="{7464B31F-C281-4BD9-9A9B-97A3C2446B97}" destId="{6B002A10-17EB-4B78-8BB3-0D0795930334}" srcOrd="19" destOrd="0" presId="urn:microsoft.com/office/officeart/2005/8/layout/vList2"/>
    <dgm:cxn modelId="{DEB43FA7-60FB-411A-ABD5-776774D6E2A6}" type="presParOf" srcId="{7464B31F-C281-4BD9-9A9B-97A3C2446B97}" destId="{D2AE6A49-7F46-4A80-B4F2-FB3728581C5E}" srcOrd="20" destOrd="0" presId="urn:microsoft.com/office/officeart/2005/8/layout/vList2"/>
    <dgm:cxn modelId="{3A36617D-6848-465F-B128-AFBE67132C90}" type="presParOf" srcId="{7464B31F-C281-4BD9-9A9B-97A3C2446B97}" destId="{5FEAACD0-F391-4908-B95A-8E01527ED847}" srcOrd="21" destOrd="0" presId="urn:microsoft.com/office/officeart/2005/8/layout/vList2"/>
    <dgm:cxn modelId="{B85A6131-D5FD-4E24-8860-7C93664119C2}" type="presParOf" srcId="{7464B31F-C281-4BD9-9A9B-97A3C2446B97}" destId="{0899C72C-9BA3-4BB0-8B99-DA2BF2E8B7E6}" srcOrd="22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68D857-7888-40EE-B574-AA3268FB8958}">
      <dsp:nvSpPr>
        <dsp:cNvPr id="0" name=""/>
        <dsp:cNvSpPr/>
      </dsp:nvSpPr>
      <dsp:spPr>
        <a:xfrm>
          <a:off x="0" y="128033"/>
          <a:ext cx="6263640" cy="40306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GitHub</a:t>
          </a:r>
          <a:r>
            <a:rPr lang="ko-KR" sz="1300" kern="1200" dirty="0"/>
            <a:t>를 사용한 버전 관리</a:t>
          </a:r>
          <a:endParaRPr lang="en-US" sz="1300" kern="1200" dirty="0"/>
        </a:p>
      </dsp:txBody>
      <dsp:txXfrm>
        <a:off x="19676" y="147709"/>
        <a:ext cx="6224288" cy="363712"/>
      </dsp:txXfrm>
    </dsp:sp>
    <dsp:sp modelId="{1D2BB913-309A-49FD-B052-D438EDCEA353}">
      <dsp:nvSpPr>
        <dsp:cNvPr id="0" name=""/>
        <dsp:cNvSpPr/>
      </dsp:nvSpPr>
      <dsp:spPr>
        <a:xfrm>
          <a:off x="0" y="568538"/>
          <a:ext cx="6263640" cy="403064"/>
        </a:xfrm>
        <a:prstGeom prst="roundRect">
          <a:avLst/>
        </a:prstGeom>
        <a:solidFill>
          <a:schemeClr val="accent5">
            <a:hueOff val="-614413"/>
            <a:satOff val="-1584"/>
            <a:lumOff val="-107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게임 기획</a:t>
          </a:r>
          <a:endParaRPr lang="en-US" sz="1300" kern="1200" dirty="0"/>
        </a:p>
      </dsp:txBody>
      <dsp:txXfrm>
        <a:off x="19676" y="588214"/>
        <a:ext cx="6224288" cy="363712"/>
      </dsp:txXfrm>
    </dsp:sp>
    <dsp:sp modelId="{994FA193-B97D-4CA4-94D3-3EC5DD3A14F2}">
      <dsp:nvSpPr>
        <dsp:cNvPr id="0" name=""/>
        <dsp:cNvSpPr/>
      </dsp:nvSpPr>
      <dsp:spPr>
        <a:xfrm>
          <a:off x="0" y="1009043"/>
          <a:ext cx="6263640" cy="403064"/>
        </a:xfrm>
        <a:prstGeom prst="roundRect">
          <a:avLst/>
        </a:prstGeom>
        <a:solidFill>
          <a:schemeClr val="accent5">
            <a:hueOff val="-1228826"/>
            <a:satOff val="-3167"/>
            <a:lumOff val="-213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1300" kern="1200" dirty="0"/>
            <a:t>클래스 다이어그램</a:t>
          </a:r>
          <a:endParaRPr lang="en-US" sz="1300" kern="1200" dirty="0"/>
        </a:p>
      </dsp:txBody>
      <dsp:txXfrm>
        <a:off x="19676" y="1028719"/>
        <a:ext cx="6224288" cy="363712"/>
      </dsp:txXfrm>
    </dsp:sp>
    <dsp:sp modelId="{0000D704-E0CE-4840-80C5-ADDE808CC79C}">
      <dsp:nvSpPr>
        <dsp:cNvPr id="0" name=""/>
        <dsp:cNvSpPr/>
      </dsp:nvSpPr>
      <dsp:spPr>
        <a:xfrm>
          <a:off x="0" y="1449548"/>
          <a:ext cx="6263640" cy="403064"/>
        </a:xfrm>
        <a:prstGeom prst="roundRect">
          <a:avLst/>
        </a:prstGeom>
        <a:solidFill>
          <a:schemeClr val="accent5">
            <a:hueOff val="-1843239"/>
            <a:satOff val="-4751"/>
            <a:lumOff val="-32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kern="1200"/>
            <a:t>버전 </a:t>
          </a:r>
          <a:r>
            <a:rPr lang="en-US" sz="1300" kern="1200"/>
            <a:t>1.0</a:t>
          </a:r>
        </a:p>
      </dsp:txBody>
      <dsp:txXfrm>
        <a:off x="19676" y="1469224"/>
        <a:ext cx="6224288" cy="363712"/>
      </dsp:txXfrm>
    </dsp:sp>
    <dsp:sp modelId="{4BFAC09E-4571-45B8-AE82-76049C93895D}">
      <dsp:nvSpPr>
        <dsp:cNvPr id="0" name=""/>
        <dsp:cNvSpPr/>
      </dsp:nvSpPr>
      <dsp:spPr>
        <a:xfrm>
          <a:off x="0" y="1890053"/>
          <a:ext cx="6263640" cy="403064"/>
        </a:xfrm>
        <a:prstGeom prst="roundRect">
          <a:avLst/>
        </a:prstGeom>
        <a:solidFill>
          <a:schemeClr val="accent5">
            <a:hueOff val="-2457652"/>
            <a:satOff val="-6334"/>
            <a:lumOff val="-427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kern="1200"/>
            <a:t>버전 </a:t>
          </a:r>
          <a:r>
            <a:rPr lang="en-US" sz="1300" kern="1200"/>
            <a:t>1.1</a:t>
          </a:r>
        </a:p>
      </dsp:txBody>
      <dsp:txXfrm>
        <a:off x="19676" y="1909729"/>
        <a:ext cx="6224288" cy="363712"/>
      </dsp:txXfrm>
    </dsp:sp>
    <dsp:sp modelId="{1FC77DB4-528F-4936-AF62-EE23BFD3308B}">
      <dsp:nvSpPr>
        <dsp:cNvPr id="0" name=""/>
        <dsp:cNvSpPr/>
      </dsp:nvSpPr>
      <dsp:spPr>
        <a:xfrm>
          <a:off x="0" y="2330558"/>
          <a:ext cx="6263640" cy="403064"/>
        </a:xfrm>
        <a:prstGeom prst="roundRect">
          <a:avLst/>
        </a:prstGeom>
        <a:solidFill>
          <a:schemeClr val="accent5">
            <a:hueOff val="-3072065"/>
            <a:satOff val="-7918"/>
            <a:lumOff val="-53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kern="1200"/>
            <a:t>버전 </a:t>
          </a:r>
          <a:r>
            <a:rPr lang="en-US" sz="1300" kern="1200"/>
            <a:t>1.2</a:t>
          </a:r>
        </a:p>
      </dsp:txBody>
      <dsp:txXfrm>
        <a:off x="19676" y="2350234"/>
        <a:ext cx="6224288" cy="363712"/>
      </dsp:txXfrm>
    </dsp:sp>
    <dsp:sp modelId="{FAA9065C-3FD2-439A-9B2D-417D2805327E}">
      <dsp:nvSpPr>
        <dsp:cNvPr id="0" name=""/>
        <dsp:cNvSpPr/>
      </dsp:nvSpPr>
      <dsp:spPr>
        <a:xfrm>
          <a:off x="0" y="2771063"/>
          <a:ext cx="6263640" cy="403064"/>
        </a:xfrm>
        <a:prstGeom prst="roundRect">
          <a:avLst/>
        </a:prstGeom>
        <a:solidFill>
          <a:schemeClr val="accent5">
            <a:hueOff val="-3686478"/>
            <a:satOff val="-9501"/>
            <a:lumOff val="-64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kern="1200"/>
            <a:t>버전 </a:t>
          </a:r>
          <a:r>
            <a:rPr lang="en-US" sz="1300" kern="1200"/>
            <a:t>1.3</a:t>
          </a:r>
        </a:p>
      </dsp:txBody>
      <dsp:txXfrm>
        <a:off x="19676" y="2790739"/>
        <a:ext cx="6224288" cy="363712"/>
      </dsp:txXfrm>
    </dsp:sp>
    <dsp:sp modelId="{5B2A54E0-CB10-417D-BE6E-97D6A430005A}">
      <dsp:nvSpPr>
        <dsp:cNvPr id="0" name=""/>
        <dsp:cNvSpPr/>
      </dsp:nvSpPr>
      <dsp:spPr>
        <a:xfrm>
          <a:off x="0" y="3211568"/>
          <a:ext cx="6263640" cy="403064"/>
        </a:xfrm>
        <a:prstGeom prst="roundRect">
          <a:avLst/>
        </a:prstGeom>
        <a:solidFill>
          <a:schemeClr val="accent5">
            <a:hueOff val="-4300891"/>
            <a:satOff val="-11085"/>
            <a:lumOff val="-748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kern="1200"/>
            <a:t>버전 </a:t>
          </a:r>
          <a:r>
            <a:rPr lang="en-US" sz="1300" kern="1200"/>
            <a:t>1.4</a:t>
          </a:r>
        </a:p>
      </dsp:txBody>
      <dsp:txXfrm>
        <a:off x="19676" y="3231244"/>
        <a:ext cx="6224288" cy="363712"/>
      </dsp:txXfrm>
    </dsp:sp>
    <dsp:sp modelId="{3DC61307-C141-4BB4-B210-B61E84674928}">
      <dsp:nvSpPr>
        <dsp:cNvPr id="0" name=""/>
        <dsp:cNvSpPr/>
      </dsp:nvSpPr>
      <dsp:spPr>
        <a:xfrm>
          <a:off x="0" y="3652074"/>
          <a:ext cx="6263640" cy="403064"/>
        </a:xfrm>
        <a:prstGeom prst="roundRect">
          <a:avLst/>
        </a:prstGeom>
        <a:solidFill>
          <a:schemeClr val="accent5">
            <a:hueOff val="-4915304"/>
            <a:satOff val="-12668"/>
            <a:lumOff val="-855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kern="1200"/>
            <a:t>버전 </a:t>
          </a:r>
          <a:r>
            <a:rPr lang="en-US" sz="1300" kern="1200"/>
            <a:t>1.5</a:t>
          </a:r>
        </a:p>
      </dsp:txBody>
      <dsp:txXfrm>
        <a:off x="19676" y="3671750"/>
        <a:ext cx="6224288" cy="363712"/>
      </dsp:txXfrm>
    </dsp:sp>
    <dsp:sp modelId="{D6F40187-0A55-47F2-87AD-E94E7584EE65}">
      <dsp:nvSpPr>
        <dsp:cNvPr id="0" name=""/>
        <dsp:cNvSpPr/>
      </dsp:nvSpPr>
      <dsp:spPr>
        <a:xfrm>
          <a:off x="0" y="4092579"/>
          <a:ext cx="6263640" cy="403064"/>
        </a:xfrm>
        <a:prstGeom prst="roundRect">
          <a:avLst/>
        </a:prstGeom>
        <a:solidFill>
          <a:schemeClr val="accent5">
            <a:hueOff val="-5529717"/>
            <a:satOff val="-14252"/>
            <a:lumOff val="-962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kern="1200"/>
            <a:t>버전 </a:t>
          </a:r>
          <a:r>
            <a:rPr lang="en-US" sz="1300" kern="1200"/>
            <a:t>1.6</a:t>
          </a:r>
        </a:p>
      </dsp:txBody>
      <dsp:txXfrm>
        <a:off x="19676" y="4112255"/>
        <a:ext cx="6224288" cy="363712"/>
      </dsp:txXfrm>
    </dsp:sp>
    <dsp:sp modelId="{D2AE6A49-7F46-4A80-B4F2-FB3728581C5E}">
      <dsp:nvSpPr>
        <dsp:cNvPr id="0" name=""/>
        <dsp:cNvSpPr/>
      </dsp:nvSpPr>
      <dsp:spPr>
        <a:xfrm>
          <a:off x="0" y="4533084"/>
          <a:ext cx="6263640" cy="403064"/>
        </a:xfrm>
        <a:prstGeom prst="roundRect">
          <a:avLst/>
        </a:prstGeom>
        <a:solidFill>
          <a:schemeClr val="accent5">
            <a:hueOff val="-6144130"/>
            <a:satOff val="-15835"/>
            <a:lumOff val="-1069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kern="1200"/>
            <a:t>버전 </a:t>
          </a:r>
          <a:r>
            <a:rPr lang="en-US" sz="1300" kern="1200"/>
            <a:t>1.7</a:t>
          </a:r>
        </a:p>
      </dsp:txBody>
      <dsp:txXfrm>
        <a:off x="19676" y="4552760"/>
        <a:ext cx="6224288" cy="363712"/>
      </dsp:txXfrm>
    </dsp:sp>
    <dsp:sp modelId="{0899C72C-9BA3-4BB0-8B99-DA2BF2E8B7E6}">
      <dsp:nvSpPr>
        <dsp:cNvPr id="0" name=""/>
        <dsp:cNvSpPr/>
      </dsp:nvSpPr>
      <dsp:spPr>
        <a:xfrm>
          <a:off x="0" y="4973589"/>
          <a:ext cx="6263640" cy="403064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300" kern="1200" dirty="0"/>
            <a:t>게임시연</a:t>
          </a:r>
          <a:endParaRPr lang="en-US" sz="1300" kern="1200" dirty="0"/>
        </a:p>
      </dsp:txBody>
      <dsp:txXfrm>
        <a:off x="19676" y="4993265"/>
        <a:ext cx="6224288" cy="3637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19257B-5953-249B-84F3-C030255CDD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40FD1A6-DF06-FDCE-DD56-6250A8B7CE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846DD3-91F9-D655-ABB3-513DC37D92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532F-4F71-463B-8389-D0562AAE2DE3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F041AAB-E8D6-CCF9-2201-164D708C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504863A-A261-C098-EA9C-3ED5C803A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B5B5D-78FA-436F-8E66-652796E5D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78032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D87CB-5708-EBCB-254E-848EEF0B00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B3441C0-4557-2F7C-5211-DBDE3A89D9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3F8E09-1043-7FBC-71DF-608200F925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532F-4F71-463B-8389-D0562AAE2DE3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4573958-73CD-6955-FCA2-FD54489CC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F082126-5426-27E6-A5B7-2381F6485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B5B5D-78FA-436F-8E66-652796E5D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96075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D828097-A5F4-85B4-5586-5B36C67CA5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3D5E49-5411-2FFE-594E-A60E9978414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CA4589-92A9-8568-A2C2-D366CBA403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532F-4F71-463B-8389-D0562AAE2DE3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7838405-5474-044E-5BA1-85DA09701D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2549094-E878-FE70-CF79-D027D146C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B5B5D-78FA-436F-8E66-652796E5D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04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0A8808-9892-525F-2779-D850CBD693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651C9FD-90D9-C433-74EC-1FB8FCAFEF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33EDDD-997E-4B17-4548-11C99AE45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532F-4F71-463B-8389-D0562AAE2DE3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3EC671-3621-32B6-25D8-409ADFB34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9682E46-F9D3-500D-64D0-26C1703B9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B5B5D-78FA-436F-8E66-652796E5D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231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9160F1-5BD7-4DD0-C049-8F0EF6C554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2EFD52-0224-CEBF-D5C7-79EC3D97B9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6504D6-7668-D1AF-3775-4B58DCF3B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532F-4F71-463B-8389-D0562AAE2DE3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92440F9-F435-30FA-0A60-F1631F5B59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5BA704C-9D85-2034-50E3-043F3A1A8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B5B5D-78FA-436F-8E66-652796E5D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087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01337FB-CB5D-3682-38FE-6CAE3B1C74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AA10169-43C7-9A18-5D90-4D05E6FDC9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91D147D-895C-1A4C-B6C6-FAC7DF179D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8713C89-2877-978F-F627-4FA824510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532F-4F71-463B-8389-D0562AAE2DE3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6212C57-E6EF-3462-D647-B43B2037F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600F11-AF87-148D-8F04-FFE7022F9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B5B5D-78FA-436F-8E66-652796E5D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92805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AE8556-3BE1-3C14-6065-BB5F0298E8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FC7BD0-0BCD-B851-41F2-49F2C8B6D3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9A24009-00A5-041F-0EC9-31323B3E2C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A51AF0B-86A1-0EAA-BA57-792C48546D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574768E-D73C-C893-4584-BDFA7F6998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B2CA7A7-AE28-DE45-C86B-36BD457E9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532F-4F71-463B-8389-D0562AAE2DE3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79441B0-280B-5A34-8743-CF463826EB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956024-5101-5A61-BE3F-68853F487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B5B5D-78FA-436F-8E66-652796E5D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46161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355E072-5192-BA15-A38B-DCEB69A54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D27C373-0143-C4DC-4EF9-06F76771D6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532F-4F71-463B-8389-D0562AAE2DE3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AF15D6F-FD14-9598-D158-4A41FAC27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C035801-5D40-8B74-0FF3-57EDC05129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B5B5D-78FA-436F-8E66-652796E5D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74719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9662C8-8A89-C42B-5DED-E998CEEDE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532F-4F71-463B-8389-D0562AAE2DE3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87DA70D-A589-F5D7-FC45-48C034B3C3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9DD63B-8D05-7BD6-459D-358C5E438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B5B5D-78FA-436F-8E66-652796E5D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478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9D182EA-7002-4705-C79E-81FD666217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FE9553E-04B5-34A1-7B41-402CF81BAF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5CFBC36-8B92-45B9-9813-6DD071AC9F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2F8E92C-8AE7-58D3-8CF4-646E55B2DF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532F-4F71-463B-8389-D0562AAE2DE3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CD623EB-D8F7-C88B-DAF4-9000252A5C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F2FE504-86EB-F79A-3BF2-40FC70698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B5B5D-78FA-436F-8E66-652796E5D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60154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BBD163-AAA4-8934-9EE5-66DB80099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85EECB24-6E81-E13E-FB18-F001E96E085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0024FB-C77C-D50F-F948-0877D6B82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AFB287E-40D0-1B7B-784F-B37529141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31532F-4F71-463B-8389-D0562AAE2DE3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EA4F065-B956-99BF-9BCC-FC7A6BCE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B0DD7E-5609-FFAA-71AA-2D2F338CC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AB5B5D-78FA-436F-8E66-652796E5D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73460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8BCE7D3-A833-9172-164C-C99D2CC20A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BEE905B-818F-821F-D097-0F20EAE6AB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027011E-036E-1C58-C9A2-A2A57B9935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131532F-4F71-463B-8389-D0562AAE2DE3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325E21A-728B-F512-049D-E90F8F376C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931A06-A8E6-91E5-A5F4-D96E9B9DF5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B5B5D-78FA-436F-8E66-652796E5D21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0580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github.com/lumen4723/Swing_javaclass/commit/7641b40b8d765a8b84104aed64c4ae668e73b805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hyperlink" Target="https://github.com/lumen4723/Swing_javaclass/commit/149fe9b7511ff093ee34fe4b6876a68ef6c87a09" TargetMode="External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hyperlink" Target="https://github.com/lumen4723/Swing_javaclass/commit/882b8316f13ad3e6419b68af3d72bfdb77cc5698" TargetMode="External"/><Relationship Id="rId7" Type="http://schemas.openxmlformats.org/officeDocument/2006/relationships/image" Target="../media/image45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hyperlink" Target="https://github.com/lumen4723/Swing_javaclass/commit/986269a54ccfa6784a50164d3dca4a6689d691a4" TargetMode="External"/><Relationship Id="rId7" Type="http://schemas.openxmlformats.org/officeDocument/2006/relationships/image" Target="../media/image57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6.png"/><Relationship Id="rId11" Type="http://schemas.openxmlformats.org/officeDocument/2006/relationships/image" Target="../media/image61.png"/><Relationship Id="rId5" Type="http://schemas.openxmlformats.org/officeDocument/2006/relationships/image" Target="../media/image55.png"/><Relationship Id="rId10" Type="http://schemas.openxmlformats.org/officeDocument/2006/relationships/image" Target="../media/image60.png"/><Relationship Id="rId4" Type="http://schemas.openxmlformats.org/officeDocument/2006/relationships/image" Target="../media/image54.png"/><Relationship Id="rId9" Type="http://schemas.openxmlformats.org/officeDocument/2006/relationships/image" Target="../media/image59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hyperlink" Target="https://github.com/lumen4723/Swing_javaclass/commit/b8f1e8d291c78c4b052b679a27b56f31250f015d" TargetMode="External"/><Relationship Id="rId7" Type="http://schemas.openxmlformats.org/officeDocument/2006/relationships/image" Target="../media/image66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github.com/lumen4723/Swing_javaclass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men4723/Swing_javaclass/commit/7828cf5505503ac99653c4b99fc163154ce43284?diff=unified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hyperlink" Target="https://github.com/lumen4723/Swing_javaclass/commit/1ecc270e5497a5b433047e08df83dc7e16036905" TargetMode="External"/><Relationship Id="rId7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men4723/Swing_javaclass/commit/614e8ad36798d9bd7b886f1ddc7be6e6d5436831" TargetMode="External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95C6C04-ED1E-48C5-BD46-37449D6244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4239482"/>
            <a:ext cx="12192001" cy="2618517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2EB56AFD-0488-5578-4F77-884ED8DC26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0449" y="4559523"/>
            <a:ext cx="10901471" cy="1236440"/>
          </a:xfrm>
          <a:noFill/>
        </p:spPr>
        <p:txBody>
          <a:bodyPr>
            <a:normAutofit/>
          </a:bodyPr>
          <a:lstStyle/>
          <a:p>
            <a:r>
              <a:rPr lang="ko-KR" altLang="en-US" sz="4100" dirty="0">
                <a:solidFill>
                  <a:schemeClr val="bg1"/>
                </a:solidFill>
              </a:rPr>
              <a:t>자바프로그래밍 응용</a:t>
            </a:r>
            <a:br>
              <a:rPr lang="en-US" altLang="ko-KR" sz="4100" dirty="0">
                <a:solidFill>
                  <a:schemeClr val="bg1"/>
                </a:solidFill>
              </a:rPr>
            </a:br>
            <a:r>
              <a:rPr lang="ko-KR" altLang="en-US" sz="4100" dirty="0">
                <a:solidFill>
                  <a:schemeClr val="bg1"/>
                </a:solidFill>
              </a:rPr>
              <a:t>게임제작 결과 보고서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293F3851-A44C-9CF2-F9B3-0B5FA1C7FF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0449" y="5795963"/>
            <a:ext cx="10901471" cy="560388"/>
          </a:xfrm>
          <a:noFill/>
        </p:spPr>
        <p:txBody>
          <a:bodyPr>
            <a:normAutofit/>
          </a:bodyPr>
          <a:lstStyle/>
          <a:p>
            <a:r>
              <a:rPr lang="en-US" altLang="ko-KR" sz="2800">
                <a:solidFill>
                  <a:schemeClr val="accent1">
                    <a:lumMod val="20000"/>
                    <a:lumOff val="80000"/>
                  </a:schemeClr>
                </a:solidFill>
              </a:rPr>
              <a:t>2022-12-15		2019875067 </a:t>
            </a:r>
            <a:r>
              <a:rPr lang="ko-KR" altLang="en-US" sz="2800">
                <a:solidFill>
                  <a:schemeClr val="accent1">
                    <a:lumMod val="20000"/>
                    <a:lumOff val="80000"/>
                  </a:schemeClr>
                </a:solidFill>
              </a:rPr>
              <a:t>하민우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B2F68-9EAF-175B-646F-F0440F9DDE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08" b="37298"/>
          <a:stretch/>
        </p:blipFill>
        <p:spPr>
          <a:xfrm>
            <a:off x="20" y="1"/>
            <a:ext cx="12191979" cy="42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6636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DE3DA-FEDF-86EB-0BEE-C7E09861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Version 1.3</a:t>
            </a:r>
            <a:br>
              <a:rPr lang="en-US" altLang="ko-KR" dirty="0"/>
            </a:br>
            <a:r>
              <a:rPr lang="en-US" altLang="ko-KR" sz="2400" dirty="0"/>
              <a:t>(</a:t>
            </a:r>
            <a:r>
              <a:rPr lang="ko-KR" altLang="en-US" sz="2400" dirty="0"/>
              <a:t>기획한 게임 로직과 컨셉을 구현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B2D4D2-21FF-C4E8-2994-83B063D175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1000" dirty="0">
                <a:hlinkClick r:id="rId2"/>
              </a:rPr>
              <a:t>https://github.com/lumen4723/Swing_javaclass/commit/7641b40b8d765a8b84104aed64c4ae668e73b805</a:t>
            </a:r>
            <a:endParaRPr lang="en-US" altLang="ko-KR" sz="1000" dirty="0"/>
          </a:p>
          <a:p>
            <a:r>
              <a:rPr lang="ko-KR" altLang="en-US" sz="2400" dirty="0"/>
              <a:t>인덱스</a:t>
            </a:r>
            <a:r>
              <a:rPr lang="en-US" altLang="ko-KR" sz="2400" dirty="0"/>
              <a:t>(</a:t>
            </a:r>
            <a:r>
              <a:rPr lang="ko-KR" altLang="en-US" sz="2400" dirty="0"/>
              <a:t>곡 선택 창</a:t>
            </a:r>
            <a:r>
              <a:rPr lang="en-US" altLang="ko-KR" sz="2400" dirty="0"/>
              <a:t>)</a:t>
            </a:r>
            <a:r>
              <a:rPr lang="ko-KR" altLang="en-US" sz="2400" dirty="0"/>
              <a:t>를 간략하게</a:t>
            </a:r>
            <a:br>
              <a:rPr lang="en-US" altLang="ko-KR" sz="2400" dirty="0"/>
            </a:br>
            <a:r>
              <a:rPr lang="ko-KR" altLang="en-US" sz="2400" dirty="0"/>
              <a:t>구상 하였습니다</a:t>
            </a:r>
            <a:r>
              <a:rPr lang="en-US" altLang="ko-KR" sz="2400" dirty="0"/>
              <a:t>.</a:t>
            </a:r>
            <a:br>
              <a:rPr lang="en-US" altLang="ko-KR" sz="2400" dirty="0"/>
            </a:br>
            <a:r>
              <a:rPr lang="en-US" altLang="ko-KR" sz="2400" dirty="0"/>
              <a:t> </a:t>
            </a:r>
            <a:r>
              <a:rPr lang="en-US" altLang="ko-KR" sz="2400" dirty="0" err="1"/>
              <a:t>Jbutton</a:t>
            </a:r>
            <a:r>
              <a:rPr lang="ko-KR" altLang="en-US" sz="2400" dirty="0"/>
              <a:t>예제로 곡을 실행하고</a:t>
            </a:r>
            <a:br>
              <a:rPr lang="en-US" altLang="ko-KR" sz="2400" dirty="0"/>
            </a:br>
            <a:r>
              <a:rPr lang="ko-KR" altLang="en-US" sz="2400" dirty="0"/>
              <a:t>명령이 떨어지면 파일 경로명과</a:t>
            </a:r>
            <a:br>
              <a:rPr lang="en-US" altLang="ko-KR" sz="2400" dirty="0"/>
            </a:br>
            <a:r>
              <a:rPr lang="ko-KR" altLang="en-US" sz="2400" dirty="0"/>
              <a:t>블록들을 설정하고 다음 창으로</a:t>
            </a:r>
            <a:br>
              <a:rPr lang="en-US" altLang="ko-KR" sz="2400" dirty="0"/>
            </a:br>
            <a:r>
              <a:rPr lang="ko-KR" altLang="en-US" sz="2400" dirty="0"/>
              <a:t>넘기는 방식으로 계획하였습니다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곡의 길이를 처음에 고정 값</a:t>
            </a:r>
            <a:br>
              <a:rPr lang="en-US" altLang="ko-KR" sz="2400" dirty="0"/>
            </a:br>
            <a:r>
              <a:rPr lang="en-US" altLang="ko-KR" sz="2400" dirty="0"/>
              <a:t>(</a:t>
            </a:r>
            <a:r>
              <a:rPr lang="ko-KR" altLang="en-US" sz="2400" dirty="0"/>
              <a:t>예</a:t>
            </a:r>
            <a:r>
              <a:rPr lang="en-US" altLang="ko-KR" sz="2400" dirty="0"/>
              <a:t>:3</a:t>
            </a:r>
            <a:r>
              <a:rPr lang="ko-KR" altLang="en-US" sz="2400" dirty="0"/>
              <a:t>분 </a:t>
            </a:r>
            <a:r>
              <a:rPr lang="en-US" altLang="ko-KR" sz="2400" dirty="0"/>
              <a:t>50</a:t>
            </a:r>
            <a:r>
              <a:rPr lang="ko-KR" altLang="en-US" sz="2400" dirty="0"/>
              <a:t>초</a:t>
            </a:r>
            <a:r>
              <a:rPr lang="en-US" altLang="ko-KR" sz="2400" dirty="0"/>
              <a:t>)</a:t>
            </a:r>
            <a:r>
              <a:rPr lang="ko-KR" altLang="en-US" sz="2400" dirty="0"/>
              <a:t>을</a:t>
            </a:r>
            <a:r>
              <a:rPr lang="en-US" altLang="ko-KR" sz="2400" dirty="0"/>
              <a:t> </a:t>
            </a:r>
            <a:r>
              <a:rPr lang="ko-KR" altLang="en-US" sz="2400" dirty="0"/>
              <a:t>주어 해결하려</a:t>
            </a:r>
            <a:br>
              <a:rPr lang="en-US" altLang="ko-KR" sz="2400" dirty="0"/>
            </a:br>
            <a:r>
              <a:rPr lang="ko-KR" altLang="en-US" sz="2400" dirty="0"/>
              <a:t>했으나 쓰레드의 부 정확성으로</a:t>
            </a:r>
            <a:br>
              <a:rPr lang="en-US" altLang="ko-KR" sz="2400" dirty="0"/>
            </a:br>
            <a:r>
              <a:rPr lang="ko-KR" altLang="en-US" sz="2400" dirty="0"/>
              <a:t>클립의 메소드로 해결하였습니다</a:t>
            </a:r>
            <a:r>
              <a:rPr lang="en-US" altLang="ko-KR" sz="2400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E3FC20-7D14-8C81-F9D9-672CA01238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45" y="287992"/>
            <a:ext cx="3341720" cy="6419935"/>
          </a:xfrm>
          <a:prstGeom prst="rect">
            <a:avLst/>
          </a:prstGeom>
        </p:spPr>
      </p:pic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00EDA8F0-4F03-D35D-35B5-BFB5599A7A1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3614000" y="3424252"/>
            <a:ext cx="1874145" cy="1550111"/>
          </a:xfr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F8D041F-505E-3223-1437-BEA92AE63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0975" y="5338542"/>
            <a:ext cx="3039590" cy="138234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65FEC15B-D41F-F2E1-463D-A27FD8A5768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47629" y="5046677"/>
            <a:ext cx="1998556" cy="252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1363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DE3DA-FEDF-86EB-0BEE-C7E09861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Version 1.3</a:t>
            </a:r>
            <a:br>
              <a:rPr lang="en-US" altLang="ko-KR" dirty="0"/>
            </a:br>
            <a:r>
              <a:rPr lang="en-US" altLang="ko-KR" sz="2400" dirty="0"/>
              <a:t>(</a:t>
            </a:r>
            <a:r>
              <a:rPr lang="ko-KR" altLang="en-US" sz="2400" dirty="0"/>
              <a:t>기획한 게임 로직과 컨셉을 구현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B2D4D2-21FF-C4E8-2994-83B063D175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/>
              <a:t>추가로 결과물을 보여주는 창을</a:t>
            </a:r>
            <a:br>
              <a:rPr lang="en-US" altLang="ko-KR" sz="2400" dirty="0"/>
            </a:br>
            <a:r>
              <a:rPr lang="ko-KR" altLang="en-US" sz="2400" dirty="0"/>
              <a:t>계획에서 추가하여 간단하게</a:t>
            </a:r>
            <a:br>
              <a:rPr lang="en-US" altLang="ko-KR" sz="2400" dirty="0"/>
            </a:br>
            <a:r>
              <a:rPr lang="ko-KR" altLang="en-US" sz="2400" dirty="0"/>
              <a:t>작성하였고 스코어와 게이지를</a:t>
            </a:r>
            <a:br>
              <a:rPr lang="en-US" altLang="ko-KR" sz="2400" dirty="0"/>
            </a:br>
            <a:r>
              <a:rPr lang="ko-KR" altLang="en-US" sz="2400" dirty="0"/>
              <a:t>보여주는 방식으로 작성 했습니다</a:t>
            </a:r>
            <a:r>
              <a:rPr lang="en-US" altLang="ko-KR" sz="2400" dirty="0"/>
              <a:t>.</a:t>
            </a:r>
          </a:p>
          <a:p>
            <a:endParaRPr lang="en-US" altLang="ko-KR" sz="2400" dirty="0"/>
          </a:p>
          <a:p>
            <a:r>
              <a:rPr lang="ko-KR" altLang="en-US" sz="2400" dirty="0" err="1"/>
              <a:t>메인에</a:t>
            </a:r>
            <a:r>
              <a:rPr lang="ko-KR" altLang="en-US" sz="2400" dirty="0"/>
              <a:t> 무한루프를 돌려 게임이</a:t>
            </a:r>
            <a:br>
              <a:rPr lang="en-US" altLang="ko-KR" sz="2400" dirty="0"/>
            </a:br>
            <a:r>
              <a:rPr lang="ko-KR" altLang="en-US" sz="2400" dirty="0"/>
              <a:t>키 인터럽트를 받기 전까지</a:t>
            </a:r>
            <a:br>
              <a:rPr lang="en-US" altLang="ko-KR" sz="2400" dirty="0"/>
            </a:br>
            <a:r>
              <a:rPr lang="ko-KR" altLang="en-US" sz="2400" dirty="0"/>
              <a:t>결과창을 보여주고 다시 인덱스로</a:t>
            </a:r>
            <a:br>
              <a:rPr lang="en-US" altLang="ko-KR" sz="2400" dirty="0"/>
            </a:br>
            <a:r>
              <a:rPr lang="ko-KR" altLang="en-US" sz="2400" dirty="0"/>
              <a:t>넘어가게끔 하였습니다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pic>
        <p:nvPicPr>
          <p:cNvPr id="15" name="내용 개체 틀 14">
            <a:extLst>
              <a:ext uri="{FF2B5EF4-FFF2-40B4-BE49-F238E27FC236}">
                <a16:creationId xmlns:a16="http://schemas.microsoft.com/office/drawing/2014/main" id="{8CDD2CCE-4279-15E9-00A5-C4D559A9ED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2352" y="537472"/>
            <a:ext cx="3086606" cy="6079069"/>
          </a:xfr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B6824B89-7CF3-2E0F-2338-AFC4315739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1709" y="2194929"/>
            <a:ext cx="2442959" cy="4421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2966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DE3DA-FEDF-86EB-0BEE-C7E09861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Version 1.4</a:t>
            </a:r>
            <a:br>
              <a:rPr lang="en-US" altLang="ko-KR" dirty="0"/>
            </a:br>
            <a:r>
              <a:rPr lang="en-US" altLang="ko-KR" sz="1800" dirty="0"/>
              <a:t>(</a:t>
            </a:r>
            <a:r>
              <a:rPr lang="ko-KR" altLang="en-US" sz="1800" dirty="0"/>
              <a:t>게임의 세부 로직들을 구현</a:t>
            </a:r>
            <a:r>
              <a:rPr lang="en-US" altLang="ko-KR" sz="1800" dirty="0"/>
              <a:t>)</a:t>
            </a:r>
            <a:endParaRPr lang="ko-KR" altLang="en-US" sz="18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4F19815-DEE9-512B-4826-54286C25DF6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9899" y="107705"/>
            <a:ext cx="1480238" cy="1207653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B2D4D2-21FF-C4E8-2994-83B063D17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44858" y="1825624"/>
            <a:ext cx="4408941" cy="4498394"/>
          </a:xfrm>
        </p:spPr>
        <p:txBody>
          <a:bodyPr>
            <a:normAutofit lnSpcReduction="10000"/>
          </a:bodyPr>
          <a:lstStyle/>
          <a:p>
            <a:r>
              <a:rPr lang="en-US" altLang="ko-KR" sz="1000" dirty="0">
                <a:hlinkClick r:id="rId3"/>
              </a:rPr>
              <a:t>https://github.com/lumen4723/Swing_javaclass/commit/149fe9b7511ff093ee34fe4b6876a68ef6c87a09</a:t>
            </a:r>
            <a:endParaRPr lang="en-US" altLang="ko-KR" sz="1000" dirty="0"/>
          </a:p>
          <a:p>
            <a:r>
              <a:rPr lang="en-US" altLang="ko-KR" sz="1600" dirty="0"/>
              <a:t>1.3</a:t>
            </a:r>
            <a:r>
              <a:rPr lang="ko-KR" altLang="en-US" sz="1600" dirty="0"/>
              <a:t>까지의 작업에서 </a:t>
            </a:r>
            <a:r>
              <a:rPr lang="en-US" altLang="ko-KR" sz="1600" dirty="0" err="1"/>
              <a:t>Jbutton</a:t>
            </a:r>
            <a:r>
              <a:rPr lang="ko-KR" altLang="en-US" sz="1600" dirty="0"/>
              <a:t>을 사용한</a:t>
            </a:r>
            <a:br>
              <a:rPr lang="en-US" altLang="ko-KR" sz="1600" dirty="0"/>
            </a:br>
            <a:r>
              <a:rPr lang="ko-KR" altLang="en-US" sz="1600" dirty="0"/>
              <a:t>곡선택을 지우고</a:t>
            </a:r>
            <a:r>
              <a:rPr lang="en-US" altLang="ko-KR" sz="1600" dirty="0"/>
              <a:t> </a:t>
            </a:r>
            <a:r>
              <a:rPr lang="ko-KR" altLang="en-US" sz="1600" dirty="0"/>
              <a:t>본래 </a:t>
            </a:r>
            <a:r>
              <a:rPr lang="ko-KR" altLang="en-US" sz="1600" dirty="0" err="1"/>
              <a:t>계획이였던</a:t>
            </a:r>
            <a:br>
              <a:rPr lang="en-US" altLang="ko-KR" sz="1600" dirty="0"/>
            </a:br>
            <a:r>
              <a:rPr lang="ko-KR" altLang="en-US" sz="1600" dirty="0"/>
              <a:t>키 </a:t>
            </a:r>
            <a:r>
              <a:rPr lang="ko-KR" altLang="en-US" sz="1600" dirty="0" err="1"/>
              <a:t>리스너를</a:t>
            </a:r>
            <a:r>
              <a:rPr lang="ko-KR" altLang="en-US" sz="1600" dirty="0"/>
              <a:t> 사용한 동적인</a:t>
            </a:r>
            <a:r>
              <a:rPr lang="en-US" altLang="ko-KR" sz="1600" dirty="0"/>
              <a:t> </a:t>
            </a:r>
            <a:r>
              <a:rPr lang="ko-KR" altLang="en-US" sz="1600" dirty="0"/>
              <a:t>화면을</a:t>
            </a:r>
            <a:br>
              <a:rPr lang="en-US" altLang="ko-KR" sz="1600" dirty="0"/>
            </a:br>
            <a:r>
              <a:rPr lang="ko-KR" altLang="en-US" sz="1600" dirty="0"/>
              <a:t>추가하고 배열리스트에 곡이름을 넣고</a:t>
            </a:r>
            <a:br>
              <a:rPr lang="en-US" altLang="ko-KR" sz="1600" dirty="0"/>
            </a:br>
            <a:r>
              <a:rPr lang="ko-KR" altLang="en-US" sz="1600" dirty="0"/>
              <a:t>인덱스를 위아래로</a:t>
            </a:r>
            <a:r>
              <a:rPr lang="en-US" altLang="ko-KR" sz="1600" dirty="0"/>
              <a:t> </a:t>
            </a:r>
            <a:r>
              <a:rPr lang="ko-KR" altLang="en-US" sz="1600" dirty="0"/>
              <a:t>이동하게 하였습니다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상세하게 입출력 딜레이가 있어 초기에</a:t>
            </a:r>
            <a:br>
              <a:rPr lang="en-US" altLang="ko-KR" sz="1600" dirty="0"/>
            </a:br>
            <a:r>
              <a:rPr lang="ko-KR" altLang="en-US" sz="1600" dirty="0"/>
              <a:t>띄울 문구를 </a:t>
            </a:r>
            <a:r>
              <a:rPr lang="en-US" altLang="ko-KR" sz="1600" dirty="0"/>
              <a:t>“loading”</a:t>
            </a:r>
            <a:r>
              <a:rPr lang="ko-KR" altLang="en-US" sz="1600" dirty="0"/>
              <a:t>으로 하여 이상하지 않게 하였고</a:t>
            </a:r>
            <a:endParaRPr lang="en-US" altLang="ko-KR" sz="1600" dirty="0"/>
          </a:p>
          <a:p>
            <a:r>
              <a:rPr lang="ko-KR" altLang="en-US" sz="1600" dirty="0"/>
              <a:t>현재 보여주는 곡의 소리를 미리 들려주어 사용자 친화적으로 작성하기 위해서는 곡이 끝나거나 사용자가 스크롤을 동작하여</a:t>
            </a:r>
            <a:br>
              <a:rPr lang="en-US" altLang="ko-KR" sz="1600" dirty="0"/>
            </a:br>
            <a:r>
              <a:rPr lang="ko-KR" altLang="en-US" sz="1600" dirty="0"/>
              <a:t>곡이 바뀌면 곡을 다시 틀어 주는 로직을</a:t>
            </a:r>
            <a:br>
              <a:rPr lang="en-US" altLang="ko-KR" sz="1600" dirty="0"/>
            </a:br>
            <a:r>
              <a:rPr lang="ko-KR" altLang="en-US" sz="1600" dirty="0"/>
              <a:t>적용하였습니다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튜토리얼 </a:t>
            </a:r>
            <a:r>
              <a:rPr lang="ko-KR" altLang="en-US" sz="1600" dirty="0" err="1"/>
              <a:t>곡이자</a:t>
            </a:r>
            <a:r>
              <a:rPr lang="ko-KR" altLang="en-US" sz="1600" dirty="0"/>
              <a:t> 기본 </a:t>
            </a:r>
            <a:r>
              <a:rPr lang="ko-KR" altLang="en-US" sz="1600" dirty="0" err="1"/>
              <a:t>시연곡인</a:t>
            </a:r>
            <a:r>
              <a:rPr lang="ko-KR" altLang="en-US" sz="1600" dirty="0"/>
              <a:t> </a:t>
            </a:r>
            <a:r>
              <a:rPr lang="en-US" altLang="ko-KR" sz="1600" dirty="0"/>
              <a:t>“tutorial”</a:t>
            </a:r>
            <a:r>
              <a:rPr lang="ko-KR" altLang="en-US" sz="1600" dirty="0"/>
              <a:t>을 조금 더 다듬어 작성 하였습니다</a:t>
            </a:r>
            <a:r>
              <a:rPr lang="en-US" altLang="ko-KR" sz="1600" dirty="0"/>
              <a:t>.</a:t>
            </a:r>
          </a:p>
          <a:p>
            <a:r>
              <a:rPr lang="ko-KR" altLang="en-US" sz="1600" dirty="0"/>
              <a:t>이 게임을 처음 하는 사용자분들을 위해</a:t>
            </a:r>
            <a:br>
              <a:rPr lang="en-US" altLang="ko-KR" sz="1600" dirty="0"/>
            </a:br>
            <a:r>
              <a:rPr lang="ko-KR" altLang="en-US" sz="1600" dirty="0"/>
              <a:t>키 매뉴얼을 언급하였습니다</a:t>
            </a:r>
            <a:r>
              <a:rPr lang="en-US" altLang="ko-KR" sz="1600" dirty="0"/>
              <a:t>.</a:t>
            </a:r>
            <a:endParaRPr lang="ko-KR" altLang="en-US" sz="16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8231462-604E-3FC2-13A4-1114E9C056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9899" y="1315358"/>
            <a:ext cx="1815286" cy="408320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5E727B4-120C-CFCC-E4A7-ED1AB9676B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899" y="5411312"/>
            <a:ext cx="2010730" cy="133898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F0B4147-4A14-0E54-F569-007ED7BEFE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6966" y="4141242"/>
            <a:ext cx="2697302" cy="2609053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FF23BB2D-353C-B0A6-C11B-33FDCE643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71246" y="803247"/>
            <a:ext cx="2331154" cy="333799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C022B3A-4872-1719-8A3B-461679B011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63190" y="1916052"/>
            <a:ext cx="2220878" cy="302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9271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DE3DA-FEDF-86EB-0BEE-C7E09861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Version 1.4</a:t>
            </a:r>
            <a:br>
              <a:rPr lang="en-US" altLang="ko-KR" dirty="0"/>
            </a:br>
            <a:r>
              <a:rPr lang="en-US" altLang="ko-KR" sz="1600" dirty="0"/>
              <a:t>(</a:t>
            </a:r>
            <a:r>
              <a:rPr lang="ko-KR" altLang="en-US" sz="1600" dirty="0"/>
              <a:t>게임의 세부 로직들을 구현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pic>
        <p:nvPicPr>
          <p:cNvPr id="13" name="내용 개체 틀 12">
            <a:extLst>
              <a:ext uri="{FF2B5EF4-FFF2-40B4-BE49-F238E27FC236}">
                <a16:creationId xmlns:a16="http://schemas.microsoft.com/office/drawing/2014/main" id="{80747FA4-FD8F-32B2-4C89-15241130C2A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2484411" y="5245478"/>
            <a:ext cx="3913187" cy="1558837"/>
          </a:xfrm>
        </p:spPr>
      </p:pic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510D00F-03CF-F63B-048F-9671AFA483D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68214" y="145722"/>
            <a:ext cx="2316197" cy="43076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E43E7CB-15F6-A4DC-632D-7FAD641540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8214" y="4505852"/>
            <a:ext cx="1966327" cy="220642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B1D20CD-C99A-6F8E-8423-8A91C2CD87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84411" y="1024861"/>
            <a:ext cx="2217335" cy="418742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69FB98E-AB75-6C67-DC6A-A099304188F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74616" y="2962683"/>
            <a:ext cx="2422982" cy="2249602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521CD52C-F0C9-E72B-570B-70F2E9BF4E31}"/>
              </a:ext>
            </a:extLst>
          </p:cNvPr>
          <p:cNvSpPr txBox="1"/>
          <p:nvPr/>
        </p:nvSpPr>
        <p:spPr>
          <a:xfrm>
            <a:off x="6610865" y="1791730"/>
            <a:ext cx="533811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추가로 키 </a:t>
            </a:r>
            <a:r>
              <a:rPr lang="ko-KR" altLang="en-US" dirty="0" err="1"/>
              <a:t>리스너를</a:t>
            </a:r>
            <a:r>
              <a:rPr lang="ko-KR" altLang="en-US" dirty="0"/>
              <a:t> 누르면 효과음과 함께</a:t>
            </a:r>
            <a:br>
              <a:rPr lang="en-US" altLang="ko-KR" dirty="0"/>
            </a:br>
            <a:r>
              <a:rPr lang="ko-KR" altLang="en-US" dirty="0"/>
              <a:t>인덱스와 변경상태를 기록하고 </a:t>
            </a:r>
            <a:r>
              <a:rPr lang="en-US" altLang="ko-KR" dirty="0"/>
              <a:t>ESC</a:t>
            </a:r>
            <a:r>
              <a:rPr lang="ko-KR" altLang="en-US" dirty="0"/>
              <a:t>키는</a:t>
            </a:r>
            <a:br>
              <a:rPr lang="en-US" altLang="ko-KR" dirty="0"/>
            </a:br>
            <a:r>
              <a:rPr lang="ko-KR" altLang="en-US" dirty="0"/>
              <a:t>인터럽트를 구현하여 인덱스 화면의</a:t>
            </a:r>
            <a:br>
              <a:rPr lang="en-US" altLang="ko-KR" dirty="0"/>
            </a:br>
            <a:r>
              <a:rPr lang="ko-KR" altLang="en-US" dirty="0"/>
              <a:t>키입력들을 구현하였습니다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선택이 되면 </a:t>
            </a:r>
            <a:r>
              <a:rPr lang="en-US" altLang="ko-KR" dirty="0" err="1"/>
              <a:t>donext</a:t>
            </a:r>
            <a:r>
              <a:rPr lang="ko-KR" altLang="en-US" dirty="0"/>
              <a:t>가 활성화 되고 화면이</a:t>
            </a:r>
            <a:br>
              <a:rPr lang="en-US" altLang="ko-KR" dirty="0"/>
            </a:br>
            <a:r>
              <a:rPr lang="ko-KR" altLang="en-US" dirty="0"/>
              <a:t>닫히고 게임 화면으로 이동하는데</a:t>
            </a:r>
            <a:br>
              <a:rPr lang="en-US" altLang="ko-KR" dirty="0"/>
            </a:br>
            <a:r>
              <a:rPr lang="ko-KR" altLang="en-US" dirty="0"/>
              <a:t>이때 파라메터로 선택 값을 넘겨 실행하도록</a:t>
            </a:r>
            <a:br>
              <a:rPr lang="en-US" altLang="ko-KR" dirty="0"/>
            </a:br>
            <a:r>
              <a:rPr lang="ko-KR" altLang="en-US" dirty="0"/>
              <a:t>도와 줍니다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결과 창에서도 동일하게 키 입력을 받고</a:t>
            </a:r>
            <a:br>
              <a:rPr lang="en-US" altLang="ko-KR" dirty="0"/>
            </a:br>
            <a:r>
              <a:rPr lang="ko-KR" altLang="en-US" dirty="0"/>
              <a:t>키 가이드를 명시하여 친화적으로 제작하고</a:t>
            </a:r>
            <a:br>
              <a:rPr lang="en-US" altLang="ko-KR" dirty="0"/>
            </a:br>
            <a:r>
              <a:rPr lang="ko-KR" altLang="en-US" dirty="0"/>
              <a:t>튜토리얼 데이터를 정형화 하고 값을</a:t>
            </a:r>
            <a:br>
              <a:rPr lang="en-US" altLang="ko-KR" dirty="0"/>
            </a:br>
            <a:r>
              <a:rPr lang="ko-KR" altLang="en-US" dirty="0"/>
              <a:t>넘겨 줍니다</a:t>
            </a:r>
            <a:r>
              <a:rPr lang="en-US" altLang="ko-KR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결과 창에서 </a:t>
            </a:r>
            <a:r>
              <a:rPr lang="en-US" altLang="ko-KR" dirty="0"/>
              <a:t>1</a:t>
            </a:r>
            <a:r>
              <a:rPr lang="ko-KR" altLang="en-US" dirty="0"/>
              <a:t>회성으로 박수 효과음이</a:t>
            </a:r>
            <a:br>
              <a:rPr lang="en-US" altLang="ko-KR" dirty="0"/>
            </a:br>
            <a:r>
              <a:rPr lang="ko-KR" altLang="en-US" dirty="0"/>
              <a:t>나오도록 하여 느낌을 살렸습니다</a:t>
            </a:r>
            <a:r>
              <a:rPr lang="en-US" altLang="ko-K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253645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DE3DA-FEDF-86EB-0BEE-C7E09861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ko-KR" dirty="0"/>
              <a:t>Version 1.5</a:t>
            </a:r>
            <a:br>
              <a:rPr lang="en-US" altLang="ko-KR" dirty="0"/>
            </a:br>
            <a:r>
              <a:rPr lang="en-US" altLang="ko-KR" sz="3200" dirty="0"/>
              <a:t>(</a:t>
            </a:r>
            <a:r>
              <a:rPr lang="ko-KR" altLang="en-US" sz="3200" dirty="0"/>
              <a:t>게임의 미 구현 부분</a:t>
            </a:r>
            <a:r>
              <a:rPr lang="en-US" altLang="ko-KR" sz="3200" dirty="0"/>
              <a:t>, </a:t>
            </a:r>
            <a:r>
              <a:rPr lang="ko-KR" altLang="en-US" sz="3200" dirty="0"/>
              <a:t>버그 수정 및 리팩토링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78655AC3-3875-AADF-53D9-0DF0C91AC43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745361" y="1589375"/>
            <a:ext cx="3626433" cy="236250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B2D4D2-21FF-C4E8-2994-83B063D17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400610" y="1825625"/>
            <a:ext cx="3018920" cy="4351338"/>
          </a:xfrm>
        </p:spPr>
        <p:txBody>
          <a:bodyPr>
            <a:normAutofit/>
          </a:bodyPr>
          <a:lstStyle/>
          <a:p>
            <a:r>
              <a:rPr lang="en-US" altLang="ko-KR" sz="1000" dirty="0">
                <a:hlinkClick r:id="rId3"/>
              </a:rPr>
              <a:t>https://github.com/lumen4723/Swing_javaclass/commit/882b8316f13ad3e6419b68af3d72bfdb77cc5698</a:t>
            </a:r>
            <a:endParaRPr lang="en-US" altLang="ko-KR" sz="1000" dirty="0"/>
          </a:p>
          <a:p>
            <a:r>
              <a:rPr lang="en-US" altLang="ko-KR" sz="1800" dirty="0"/>
              <a:t>1.4</a:t>
            </a:r>
            <a:r>
              <a:rPr lang="ko-KR" altLang="en-US" sz="1800" dirty="0"/>
              <a:t>의 대부분의 로직</a:t>
            </a:r>
            <a:br>
              <a:rPr lang="en-US" altLang="ko-KR" sz="1800" dirty="0"/>
            </a:br>
            <a:r>
              <a:rPr lang="ko-KR" altLang="en-US" sz="1800" dirty="0"/>
              <a:t>구현이 완성이 되어서</a:t>
            </a:r>
            <a:br>
              <a:rPr lang="en-US" altLang="ko-KR" sz="1800" dirty="0"/>
            </a:br>
            <a:r>
              <a:rPr lang="ko-KR" altLang="en-US" sz="1800" dirty="0"/>
              <a:t>후처리와 꾸미기를 시작하였습니다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배경과 색을 실제 게임과 비슷한 색상을 냈습니다</a:t>
            </a:r>
            <a:r>
              <a:rPr lang="en-US" altLang="ko-KR" sz="1800" dirty="0"/>
              <a:t>.</a:t>
            </a:r>
          </a:p>
          <a:p>
            <a:r>
              <a:rPr lang="ko-KR" altLang="en-US" sz="1800" dirty="0"/>
              <a:t>테이프 또는 원의 객체를 </a:t>
            </a:r>
            <a:r>
              <a:rPr lang="ko-KR" altLang="en-US" sz="1800" dirty="0" err="1"/>
              <a:t>게터와</a:t>
            </a:r>
            <a:r>
              <a:rPr lang="ko-KR" altLang="en-US" sz="1800" dirty="0"/>
              <a:t> 세터로 변환하여 </a:t>
            </a:r>
            <a:r>
              <a:rPr lang="ko-KR" altLang="en-US" sz="1800" dirty="0" err="1"/>
              <a:t>클린</a:t>
            </a:r>
            <a:r>
              <a:rPr lang="ko-KR" altLang="en-US" sz="1800" dirty="0"/>
              <a:t> 코딩 처리</a:t>
            </a:r>
            <a:br>
              <a:rPr lang="en-US" altLang="ko-KR" sz="1800" dirty="0"/>
            </a:br>
            <a:r>
              <a:rPr lang="ko-KR" altLang="en-US" sz="1800" dirty="0"/>
              <a:t>하였습니다</a:t>
            </a:r>
            <a:r>
              <a:rPr lang="en-US" altLang="ko-KR" sz="1800" dirty="0"/>
              <a:t>.</a:t>
            </a:r>
            <a:r>
              <a:rPr lang="ko-KR" altLang="en-US" sz="1800" dirty="0"/>
              <a:t> </a:t>
            </a:r>
            <a:endParaRPr lang="en-US" altLang="ko-KR" sz="1800" dirty="0"/>
          </a:p>
          <a:p>
            <a:r>
              <a:rPr lang="ko-KR" altLang="en-US" sz="1800" dirty="0"/>
              <a:t>가시화 하는 로직 부분들을 일부 수정하였습니다</a:t>
            </a:r>
            <a:r>
              <a:rPr lang="en-US" altLang="ko-KR" sz="1800" dirty="0"/>
              <a:t>.</a:t>
            </a:r>
            <a:endParaRPr lang="ko-KR" altLang="en-US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8DC9778-55C1-F12C-BCC6-EA20484E97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7606" y="1825625"/>
            <a:ext cx="2721038" cy="465227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4F1DD0B-A355-3BA6-A51A-89AD3C8D59F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75849" y="1825625"/>
            <a:ext cx="3368694" cy="50183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B14C15D-DC8C-1447-DDE8-3DA162018B4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0539" y="2327459"/>
            <a:ext cx="2275593" cy="316939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9D1CF9-25CF-1B8A-FD8F-11C126549D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75849" y="5496851"/>
            <a:ext cx="2373046" cy="51485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71089F0E-B22E-9E0E-4A2F-83B5D07766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66132" y="2327459"/>
            <a:ext cx="2841193" cy="1718901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CBC742BE-7F43-45E5-1EDB-AE48DE411B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11652" y="4046360"/>
            <a:ext cx="3688959" cy="2156984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059FD8F3-1593-E514-1242-C4E0D8C77A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7605" y="88698"/>
            <a:ext cx="1538310" cy="1736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1032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DE3DA-FEDF-86EB-0BEE-C7E09861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Version 1.5 </a:t>
            </a:r>
            <a:r>
              <a:rPr lang="en-US" altLang="ko-KR" sz="2400" dirty="0"/>
              <a:t>(</a:t>
            </a:r>
            <a:r>
              <a:rPr lang="ko-KR" altLang="en-US" sz="2400" dirty="0"/>
              <a:t>게임 디테일 수정 및 리팩토링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28B52878-3A4A-89D1-5238-3CC22062173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15382" y="719695"/>
            <a:ext cx="2220691" cy="5917998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B2D4D2-21FF-C4E8-2994-83B063D17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763186" y="1825625"/>
            <a:ext cx="4590614" cy="4351338"/>
          </a:xfrm>
        </p:spPr>
        <p:txBody>
          <a:bodyPr/>
          <a:lstStyle/>
          <a:p>
            <a:r>
              <a:rPr lang="ko-KR" altLang="en-US" dirty="0"/>
              <a:t>동일하게 세부 위치와 색상을 조절하여 게임과 비슷한 형태로 제작하였습니다</a:t>
            </a:r>
            <a:r>
              <a:rPr lang="en-US" altLang="ko-KR" dirty="0"/>
              <a:t>.</a:t>
            </a:r>
          </a:p>
          <a:p>
            <a:r>
              <a:rPr lang="ko-KR" altLang="en-US" dirty="0" err="1"/>
              <a:t>게터와</a:t>
            </a:r>
            <a:r>
              <a:rPr lang="ko-KR" altLang="en-US" dirty="0"/>
              <a:t> 세터를 명시하여 코드를 작성하였습니다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게이지에 따라 색상이 바뀌어 조금 더 게임에 걸맞게 변경하였습니다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0EBCA23-214F-FD74-6D9E-87AAD7CB90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6073" y="1291327"/>
            <a:ext cx="2729240" cy="473495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31BC37D-DE89-4273-1FEF-3629800104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6073" y="6026284"/>
            <a:ext cx="3239295" cy="19195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8671D8C-8464-D52B-CA14-EF8D6774F5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9666" y="2109326"/>
            <a:ext cx="2908355" cy="337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107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DE3DA-FEDF-86EB-0BEE-C7E09861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Version 1.6</a:t>
            </a:r>
            <a:br>
              <a:rPr lang="en-US" altLang="ko-KR" dirty="0"/>
            </a:br>
            <a:r>
              <a:rPr lang="en-US" altLang="ko-KR" sz="3600" dirty="0"/>
              <a:t>(</a:t>
            </a:r>
            <a:r>
              <a:rPr lang="ko-KR" altLang="en-US" sz="3600" dirty="0"/>
              <a:t>코드최적화 및 리팩토링</a:t>
            </a:r>
            <a:r>
              <a:rPr lang="en-US" altLang="ko-KR" sz="3600" dirty="0"/>
              <a:t>)</a:t>
            </a:r>
            <a:endParaRPr lang="ko-KR" altLang="en-US" sz="36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D600DA0-E92E-3F42-359B-F8BAB21C3E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81415" y="720319"/>
            <a:ext cx="2540135" cy="1590111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B2D4D2-21FF-C4E8-2994-83B063D17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785046"/>
          </a:xfrm>
        </p:spPr>
        <p:txBody>
          <a:bodyPr>
            <a:normAutofit lnSpcReduction="10000"/>
          </a:bodyPr>
          <a:lstStyle/>
          <a:p>
            <a:r>
              <a:rPr lang="en-US" altLang="ko-KR" sz="1000" dirty="0">
                <a:hlinkClick r:id="rId3"/>
              </a:rPr>
              <a:t>https://github.com/lumen4723/Swing_javaclass/commit/986269a54ccfa6784a50164d3dca4a6689d691a4</a:t>
            </a:r>
            <a:endParaRPr lang="en-US" altLang="ko-KR" sz="1000" dirty="0"/>
          </a:p>
          <a:p>
            <a:r>
              <a:rPr lang="ko-KR" altLang="en-US" sz="2000" dirty="0"/>
              <a:t>한 프레임에 여러 패널을</a:t>
            </a:r>
            <a:r>
              <a:rPr lang="en-US" altLang="ko-KR" sz="2000" dirty="0"/>
              <a:t> </a:t>
            </a:r>
            <a:r>
              <a:rPr lang="ko-KR" altLang="en-US" sz="2000" dirty="0"/>
              <a:t>붙였다 떼기</a:t>
            </a:r>
            <a:br>
              <a:rPr lang="en-US" altLang="ko-KR" sz="2000" dirty="0"/>
            </a:br>
            <a:r>
              <a:rPr lang="ko-KR" altLang="en-US" sz="2000" dirty="0"/>
              <a:t>위해</a:t>
            </a:r>
            <a:r>
              <a:rPr lang="en-US" altLang="ko-KR" sz="2000" dirty="0"/>
              <a:t> </a:t>
            </a:r>
            <a:r>
              <a:rPr lang="ko-KR" altLang="en-US" sz="2000" dirty="0" err="1"/>
              <a:t>메인에</a:t>
            </a:r>
            <a:r>
              <a:rPr lang="ko-KR" altLang="en-US" sz="2000" dirty="0"/>
              <a:t> 기본 프레임을 생성하는</a:t>
            </a:r>
            <a:br>
              <a:rPr lang="en-US" altLang="ko-KR" sz="2000" dirty="0"/>
            </a:br>
            <a:r>
              <a:rPr lang="ko-KR" altLang="en-US" sz="2000" dirty="0"/>
              <a:t>것으로 재 구상 했고</a:t>
            </a:r>
            <a:r>
              <a:rPr lang="en-US" altLang="ko-KR" sz="2000" dirty="0"/>
              <a:t> </a:t>
            </a:r>
            <a:r>
              <a:rPr lang="ko-KR" altLang="en-US" sz="2000" dirty="0"/>
              <a:t>각 서브</a:t>
            </a:r>
            <a:br>
              <a:rPr lang="en-US" altLang="ko-KR" sz="2000" dirty="0"/>
            </a:br>
            <a:r>
              <a:rPr lang="ko-KR" altLang="en-US" sz="2000" dirty="0"/>
              <a:t>클래스에서는 상속을</a:t>
            </a:r>
            <a:r>
              <a:rPr lang="en-US" altLang="ko-KR" sz="2000" dirty="0"/>
              <a:t> </a:t>
            </a:r>
            <a:r>
              <a:rPr lang="ko-KR" altLang="en-US" sz="2000" dirty="0"/>
              <a:t>받아</a:t>
            </a:r>
            <a:br>
              <a:rPr lang="en-US" altLang="ko-KR" sz="2000" dirty="0"/>
            </a:br>
            <a:r>
              <a:rPr lang="ko-KR" altLang="en-US" sz="2000" dirty="0"/>
              <a:t>부모</a:t>
            </a:r>
            <a:r>
              <a:rPr lang="en-US" altLang="ko-KR" sz="2000" dirty="0"/>
              <a:t>(</a:t>
            </a:r>
            <a:r>
              <a:rPr lang="ko-KR" altLang="en-US" sz="2000" dirty="0"/>
              <a:t>메인</a:t>
            </a:r>
            <a:r>
              <a:rPr lang="en-US" altLang="ko-KR" sz="2000" dirty="0"/>
              <a:t>)</a:t>
            </a:r>
            <a:r>
              <a:rPr lang="ko-KR" altLang="en-US" sz="2000" dirty="0"/>
              <a:t>클래스의</a:t>
            </a:r>
            <a:r>
              <a:rPr lang="en-US" altLang="ko-KR" sz="2000" dirty="0"/>
              <a:t> </a:t>
            </a:r>
            <a:r>
              <a:rPr lang="ko-KR" altLang="en-US" sz="2000" dirty="0"/>
              <a:t>프레임에 덧붙이고</a:t>
            </a:r>
            <a:br>
              <a:rPr lang="en-US" altLang="ko-KR" sz="2000" dirty="0"/>
            </a:br>
            <a:r>
              <a:rPr lang="ko-KR" altLang="en-US" sz="2000" dirty="0"/>
              <a:t>떼는</a:t>
            </a:r>
            <a:r>
              <a:rPr lang="en-US" altLang="ko-KR" sz="2000" dirty="0"/>
              <a:t> </a:t>
            </a:r>
            <a:r>
              <a:rPr lang="ko-KR" altLang="en-US" sz="2000" dirty="0"/>
              <a:t>방식으로 작업했습니다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각 서브 클래스에서 너비와 높이를</a:t>
            </a:r>
            <a:br>
              <a:rPr lang="en-US" altLang="ko-KR" sz="2000" dirty="0"/>
            </a:br>
            <a:r>
              <a:rPr lang="ko-KR" altLang="en-US" sz="2000" dirty="0"/>
              <a:t>지정하는 것보다 </a:t>
            </a:r>
            <a:r>
              <a:rPr lang="ko-KR" altLang="en-US" sz="2000" dirty="0" err="1"/>
              <a:t>게터를</a:t>
            </a:r>
            <a:r>
              <a:rPr lang="ko-KR" altLang="en-US" sz="2000" dirty="0"/>
              <a:t> 사용하여</a:t>
            </a:r>
            <a:br>
              <a:rPr lang="en-US" altLang="ko-KR" sz="2000" dirty="0"/>
            </a:br>
            <a:r>
              <a:rPr lang="ko-KR" altLang="en-US" sz="2000" dirty="0" err="1"/>
              <a:t>메인의</a:t>
            </a:r>
            <a:r>
              <a:rPr lang="ko-KR" altLang="en-US" sz="2000" dirty="0"/>
              <a:t> 너비와 높이를 가져오려고</a:t>
            </a:r>
            <a:br>
              <a:rPr lang="en-US" altLang="ko-KR" sz="2000" dirty="0"/>
            </a:br>
            <a:r>
              <a:rPr lang="ko-KR" altLang="en-US" sz="2000" dirty="0"/>
              <a:t>하였으나</a:t>
            </a:r>
            <a:r>
              <a:rPr lang="en-US" altLang="ko-KR" sz="2000" dirty="0"/>
              <a:t> </a:t>
            </a:r>
            <a:r>
              <a:rPr lang="ko-KR" altLang="en-US" sz="2000" dirty="0"/>
              <a:t>프레임의 클래스 중 반응형으로</a:t>
            </a:r>
            <a:br>
              <a:rPr lang="en-US" altLang="ko-KR" sz="2000" dirty="0"/>
            </a:br>
            <a:r>
              <a:rPr lang="ko-KR" altLang="en-US" sz="2000" dirty="0"/>
              <a:t>너비와 높이를 가져오는 메소드를</a:t>
            </a:r>
            <a:br>
              <a:rPr lang="en-US" altLang="ko-KR" sz="2000" dirty="0"/>
            </a:br>
            <a:r>
              <a:rPr lang="ko-KR" altLang="en-US" sz="2000" dirty="0"/>
              <a:t>사용</a:t>
            </a:r>
            <a:r>
              <a:rPr lang="en-US" altLang="ko-KR" sz="2000" dirty="0"/>
              <a:t> </a:t>
            </a:r>
            <a:r>
              <a:rPr lang="ko-KR" altLang="en-US" sz="2000" dirty="0"/>
              <a:t>하여 동적으로 해상도를</a:t>
            </a:r>
            <a:br>
              <a:rPr lang="en-US" altLang="ko-KR" sz="2000" dirty="0"/>
            </a:br>
            <a:r>
              <a:rPr lang="ko-KR" altLang="en-US" sz="2000" dirty="0"/>
              <a:t>조절 할 수 있습니다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추가로 코드 최적화 작업을 최대로 하여서</a:t>
            </a:r>
            <a:br>
              <a:rPr lang="en-US" altLang="ko-KR" sz="2000" dirty="0"/>
            </a:br>
            <a:r>
              <a:rPr lang="ko-KR" altLang="en-US" sz="2000" dirty="0"/>
              <a:t>코드가 구조적이고 깔끔하도록</a:t>
            </a:r>
            <a:br>
              <a:rPr lang="en-US" altLang="ko-KR" sz="2000" dirty="0"/>
            </a:br>
            <a:r>
              <a:rPr lang="ko-KR" altLang="en-US" sz="2000" dirty="0"/>
              <a:t>하였습니다</a:t>
            </a:r>
            <a:r>
              <a:rPr lang="en-US" altLang="ko-KR" sz="2000" dirty="0"/>
              <a:t>.</a:t>
            </a:r>
          </a:p>
          <a:p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6366A8C-8B7D-9391-627E-4875111BE2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415" y="2310430"/>
            <a:ext cx="1619464" cy="181095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1CBCFBA-748E-5FC8-F515-E0F4D248F8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415" y="4121385"/>
            <a:ext cx="1837584" cy="24892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C483B9D-ECA0-26D7-603D-BBFC84E2D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0879" y="2310430"/>
            <a:ext cx="1779732" cy="1810955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B68A603B-F887-679D-DDD1-C75F5BDA8C3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731911" y="1752047"/>
            <a:ext cx="1609103" cy="55838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4C1B85B-50E1-A983-A81D-ADF5A753814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8999" y="4121385"/>
            <a:ext cx="2388410" cy="169659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6A62BDD-5D3B-CBE6-FB5B-19373360B6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392468" y="1741670"/>
            <a:ext cx="1584860" cy="56876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9DDF637D-CFB7-63ED-6045-1D1507D504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11296" y="2344913"/>
            <a:ext cx="1882879" cy="56112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760CF016-5839-9485-C21B-14BF8EDE1B4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11296" y="2915036"/>
            <a:ext cx="1276121" cy="119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126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DE3DA-FEDF-86EB-0BEE-C7E09861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Version 1.7</a:t>
            </a:r>
            <a:endParaRPr lang="ko-KR" alt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D66A7E6E-CA0D-0921-A906-C3D5D891644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37977" y="210048"/>
            <a:ext cx="1472087" cy="2585687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B2D4D2-21FF-C4E8-2994-83B063D17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866632" y="1825624"/>
            <a:ext cx="3995602" cy="4371289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sz="1000" dirty="0">
                <a:hlinkClick r:id="rId3"/>
              </a:rPr>
              <a:t>https://github.com/lumen4723/Swing_javaclass/commit/b8f1e8d291c78c4b052b679a27b56f31250f015d</a:t>
            </a:r>
            <a:endParaRPr lang="en-US" altLang="ko-KR" sz="1000" dirty="0"/>
          </a:p>
          <a:p>
            <a:r>
              <a:rPr lang="ko-KR" altLang="en-US" dirty="0"/>
              <a:t>인덱스 시작 사운드를 추가하였고 판정부분 코드 최적화를 진행하였습니다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대부분의 코드최적화를</a:t>
            </a:r>
            <a:br>
              <a:rPr lang="en-US" altLang="ko-KR" dirty="0"/>
            </a:br>
            <a:r>
              <a:rPr lang="ko-KR" altLang="en-US" dirty="0"/>
              <a:t>진행했고 이미지를 하나로 줄여 최적화를 함과</a:t>
            </a:r>
            <a:br>
              <a:rPr lang="en-US" altLang="ko-KR" dirty="0"/>
            </a:br>
            <a:r>
              <a:rPr lang="ko-KR" altLang="en-US" dirty="0"/>
              <a:t>동시에 객체데이터로 묶어</a:t>
            </a:r>
            <a:br>
              <a:rPr lang="en-US" altLang="ko-KR" dirty="0"/>
            </a:br>
            <a:r>
              <a:rPr lang="ko-KR" altLang="en-US" dirty="0"/>
              <a:t>관리하였습니다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시작효과음이 멈추기 전에 게임을 시작하는 경우를 대비하여 전환되기전에</a:t>
            </a:r>
            <a:br>
              <a:rPr lang="en-US" altLang="ko-KR" dirty="0"/>
            </a:br>
            <a:r>
              <a:rPr lang="ko-KR" altLang="en-US" dirty="0"/>
              <a:t>종료되도록 하였습니다</a:t>
            </a:r>
            <a:r>
              <a:rPr lang="en-US" altLang="ko-KR" dirty="0"/>
              <a:t>.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4D481BC1-A5E0-4520-4073-8A095B0156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78" y="2795735"/>
            <a:ext cx="2172872" cy="99161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E8F1FE8F-AEE3-3DB7-42BE-16CAC7FCD16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6450" y="2637804"/>
            <a:ext cx="664400" cy="15793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240FB37-D0DF-F55C-3567-FA2216C1D1B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978" y="3776263"/>
            <a:ext cx="2172872" cy="3071217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476ADF19-C1CB-427B-99B8-C6ABAE36A8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18389" y="2059095"/>
            <a:ext cx="2359779" cy="478838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68AE2C36-4138-F238-7700-0DCDD07C4BE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8830" y="5148700"/>
            <a:ext cx="3277059" cy="1629003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D7EF080E-A2BB-120A-B3E9-364FF970CEE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838830" y="2585187"/>
            <a:ext cx="1843958" cy="2512588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646F9662-2565-3629-1F94-65EEC710CEE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798528" y="2145807"/>
            <a:ext cx="993988" cy="388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282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DE3DA-FEDF-86EB-0BEE-C7E09861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Version 1.7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B2D4D2-21FF-C4E8-2994-83B063D17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44812" y="1825625"/>
            <a:ext cx="4908987" cy="4723456"/>
          </a:xfrm>
        </p:spPr>
        <p:txBody>
          <a:bodyPr>
            <a:noAutofit/>
          </a:bodyPr>
          <a:lstStyle/>
          <a:p>
            <a:r>
              <a:rPr lang="en-US" altLang="ko-KR" sz="2000" dirty="0" err="1"/>
              <a:t>helloTaigo</a:t>
            </a:r>
            <a:r>
              <a:rPr lang="ko-KR" altLang="en-US" sz="2000" dirty="0"/>
              <a:t>를 만들어 곡 선택 창보다</a:t>
            </a:r>
            <a:br>
              <a:rPr lang="en-US" altLang="ko-KR" sz="2000" dirty="0"/>
            </a:br>
            <a:r>
              <a:rPr lang="ko-KR" altLang="en-US" sz="2000" dirty="0"/>
              <a:t>우선으로 게임의 처음 들어오거나</a:t>
            </a:r>
            <a:br>
              <a:rPr lang="en-US" altLang="ko-KR" sz="2000" dirty="0"/>
            </a:br>
            <a:r>
              <a:rPr lang="ko-KR" altLang="en-US" sz="2000" dirty="0"/>
              <a:t>화면보호기의 역할을 하는 구조이고</a:t>
            </a:r>
            <a:br>
              <a:rPr lang="en-US" altLang="ko-KR" sz="2000" dirty="0"/>
            </a:br>
            <a:r>
              <a:rPr lang="ko-KR" altLang="en-US" sz="2000" dirty="0"/>
              <a:t>추가를 하게 되었습니다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.gif</a:t>
            </a:r>
            <a:r>
              <a:rPr lang="ko-KR" altLang="en-US" sz="2000" dirty="0"/>
              <a:t>를 실행하고 이후 일정시간이</a:t>
            </a:r>
            <a:br>
              <a:rPr lang="en-US" altLang="ko-KR" sz="2000" dirty="0"/>
            </a:br>
            <a:r>
              <a:rPr lang="ko-KR" altLang="en-US" sz="2000" dirty="0"/>
              <a:t>지나면 </a:t>
            </a:r>
            <a:r>
              <a:rPr lang="en-US" altLang="ko-KR" sz="2000" dirty="0"/>
              <a:t>.jpg</a:t>
            </a:r>
            <a:r>
              <a:rPr lang="ko-KR" altLang="en-US" sz="2000" dirty="0"/>
              <a:t>로 변환이 되고 효과음과</a:t>
            </a:r>
            <a:br>
              <a:rPr lang="en-US" altLang="ko-KR" sz="2000" dirty="0"/>
            </a:br>
            <a:r>
              <a:rPr lang="ko-KR" altLang="en-US" sz="2000" dirty="0"/>
              <a:t>키입력을 받습니다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결과창에서 점수와 게이지를 동적으로 보여주기 위해 타이머를 사용하여</a:t>
            </a:r>
            <a:br>
              <a:rPr lang="en-US" altLang="ko-KR" sz="2000" dirty="0"/>
            </a:br>
            <a:r>
              <a:rPr lang="ko-KR" altLang="en-US" sz="2000" dirty="0"/>
              <a:t>수를 늘려가면서 동적으로 랭크와</a:t>
            </a:r>
            <a:br>
              <a:rPr lang="en-US" altLang="ko-KR" sz="2000" dirty="0"/>
            </a:br>
            <a:r>
              <a:rPr lang="ko-KR" altLang="en-US" sz="2000" dirty="0"/>
              <a:t>값이 바뀌도록 하였습니다</a:t>
            </a:r>
            <a:r>
              <a:rPr lang="en-US" altLang="ko-KR" sz="2000" dirty="0"/>
              <a:t>.</a:t>
            </a:r>
          </a:p>
          <a:p>
            <a:r>
              <a:rPr lang="ko-KR" altLang="en-US" sz="2000" dirty="0"/>
              <a:t>또한 </a:t>
            </a:r>
            <a:r>
              <a:rPr lang="en-US" altLang="ko-KR" sz="2000" dirty="0"/>
              <a:t>3</a:t>
            </a:r>
            <a:r>
              <a:rPr lang="ko-KR" altLang="en-US" sz="2000" dirty="0"/>
              <a:t>가지 판단 상황을 나눈 상태에서 카운트를 하여 각 판단한 노트가</a:t>
            </a:r>
            <a:br>
              <a:rPr lang="en-US" altLang="ko-KR" sz="2000" dirty="0"/>
            </a:br>
            <a:r>
              <a:rPr lang="ko-KR" altLang="en-US" sz="2000" dirty="0"/>
              <a:t>몇 개인지 보여주는 기능을</a:t>
            </a:r>
            <a:br>
              <a:rPr lang="en-US" altLang="ko-KR" sz="2000" dirty="0"/>
            </a:br>
            <a:r>
              <a:rPr lang="ko-KR" altLang="en-US" sz="2000" dirty="0"/>
              <a:t>추가하였습니다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DDB293-F404-67A0-A48B-5B45AF67A4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320673" y="1791370"/>
            <a:ext cx="3108048" cy="131531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52E7AFE-61C1-0888-0F7B-433CA9CE42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247" y="3140943"/>
            <a:ext cx="1932474" cy="350403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FA0A165-4120-F228-B806-B0DE05AF27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6078" y="3106688"/>
            <a:ext cx="900239" cy="53823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EB3073-1C57-B918-255D-CC3BD3459A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63" y="289676"/>
            <a:ext cx="3170010" cy="417788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A3940A6E-49BB-2634-B8B2-4E32FFC3AD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9693" y="4467565"/>
            <a:ext cx="2265659" cy="2261302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A7773B04-7BD2-211D-6FD8-2FBEDC5359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55352" y="3658592"/>
            <a:ext cx="2024803" cy="311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9140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E37717A-0B4C-7124-54C5-1E84F77091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6531" r="19246" b="-2"/>
          <a:stretch/>
        </p:blipFill>
        <p:spPr>
          <a:xfrm>
            <a:off x="5498278" y="1301313"/>
            <a:ext cx="2888477" cy="2529942"/>
          </a:xfrm>
          <a:custGeom>
            <a:avLst/>
            <a:gdLst/>
            <a:ahLst/>
            <a:cxnLst/>
            <a:rect l="l" t="t" r="r" b="b"/>
            <a:pathLst>
              <a:path w="2298408" h="2013116">
                <a:moveTo>
                  <a:pt x="655742" y="0"/>
                </a:moveTo>
                <a:cubicBezTo>
                  <a:pt x="1644875" y="0"/>
                  <a:pt x="1644875" y="0"/>
                  <a:pt x="1644875" y="0"/>
                </a:cubicBezTo>
                <a:cubicBezTo>
                  <a:pt x="1694920" y="0"/>
                  <a:pt x="1759685" y="34910"/>
                  <a:pt x="1786179" y="78547"/>
                </a:cubicBezTo>
                <a:cubicBezTo>
                  <a:pt x="2280745" y="925103"/>
                  <a:pt x="2280745" y="925103"/>
                  <a:pt x="2280745" y="925103"/>
                </a:cubicBezTo>
                <a:cubicBezTo>
                  <a:pt x="2304296" y="971649"/>
                  <a:pt x="2304296" y="1041468"/>
                  <a:pt x="2280745" y="1088014"/>
                </a:cubicBezTo>
                <a:cubicBezTo>
                  <a:pt x="1786179" y="1934570"/>
                  <a:pt x="1786179" y="1934570"/>
                  <a:pt x="1786179" y="1934570"/>
                </a:cubicBezTo>
                <a:cubicBezTo>
                  <a:pt x="1759685" y="1978207"/>
                  <a:pt x="1694920" y="2013116"/>
                  <a:pt x="1644875" y="2013116"/>
                </a:cubicBezTo>
                <a:lnTo>
                  <a:pt x="655742" y="2013116"/>
                </a:lnTo>
                <a:cubicBezTo>
                  <a:pt x="602753" y="2013116"/>
                  <a:pt x="537989" y="1978207"/>
                  <a:pt x="514438" y="1934570"/>
                </a:cubicBezTo>
                <a:cubicBezTo>
                  <a:pt x="19872" y="1088014"/>
                  <a:pt x="19872" y="1088014"/>
                  <a:pt x="19872" y="1088014"/>
                </a:cubicBezTo>
                <a:cubicBezTo>
                  <a:pt x="-6623" y="1041468"/>
                  <a:pt x="-6623" y="971649"/>
                  <a:pt x="19872" y="925103"/>
                </a:cubicBezTo>
                <a:cubicBezTo>
                  <a:pt x="514438" y="78547"/>
                  <a:pt x="514438" y="78547"/>
                  <a:pt x="514438" y="78547"/>
                </a:cubicBezTo>
                <a:cubicBezTo>
                  <a:pt x="537989" y="34910"/>
                  <a:pt x="602753" y="0"/>
                  <a:pt x="655742" y="0"/>
                </a:cubicBezTo>
                <a:close/>
              </a:path>
            </a:pathLst>
          </a:cu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5D091D87-9465-E52F-1BB1-3B10FBC46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579" y="4104330"/>
            <a:ext cx="3458597" cy="801024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r" latinLnBrk="0"/>
            <a:r>
              <a:rPr lang="ko-KR" alt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게임시연 화면</a:t>
            </a:r>
            <a:endParaRPr lang="ko-KR" alt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155CBD92-619B-6ECC-F95A-3AEC007CFB7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7506" r="-2" b="19914"/>
          <a:stretch/>
        </p:blipFill>
        <p:spPr>
          <a:xfrm>
            <a:off x="2" y="1"/>
            <a:ext cx="6948167" cy="2456679"/>
          </a:xfrm>
          <a:custGeom>
            <a:avLst/>
            <a:gdLst/>
            <a:ahLst/>
            <a:cxnLst/>
            <a:rect l="l" t="t" r="r" b="b"/>
            <a:pathLst>
              <a:path w="6948167" h="2456679">
                <a:moveTo>
                  <a:pt x="6948167" y="603033"/>
                </a:moveTo>
                <a:lnTo>
                  <a:pt x="6948167" y="617220"/>
                </a:lnTo>
                <a:lnTo>
                  <a:pt x="6946213" y="610127"/>
                </a:lnTo>
                <a:close/>
                <a:moveTo>
                  <a:pt x="0" y="0"/>
                </a:moveTo>
                <a:lnTo>
                  <a:pt x="6766605" y="0"/>
                </a:lnTo>
                <a:lnTo>
                  <a:pt x="6638979" y="219780"/>
                </a:lnTo>
                <a:cubicBezTo>
                  <a:pt x="5552228" y="2091240"/>
                  <a:pt x="5552228" y="2091240"/>
                  <a:pt x="5552228" y="2091240"/>
                </a:cubicBezTo>
                <a:cubicBezTo>
                  <a:pt x="5429962" y="2317464"/>
                  <a:pt x="5185434" y="2456679"/>
                  <a:pt x="4932171" y="2456679"/>
                </a:cubicBezTo>
                <a:cubicBezTo>
                  <a:pt x="888708" y="2456679"/>
                  <a:pt x="888708" y="2456679"/>
                  <a:pt x="888708" y="2456679"/>
                </a:cubicBezTo>
                <a:cubicBezTo>
                  <a:pt x="626713" y="2456679"/>
                  <a:pt x="390917" y="2317464"/>
                  <a:pt x="259919" y="2091240"/>
                </a:cubicBezTo>
                <a:cubicBezTo>
                  <a:pt x="196877" y="1982206"/>
                  <a:pt x="135804" y="1876580"/>
                  <a:pt x="76640" y="1774254"/>
                </a:cubicBezTo>
                <a:lnTo>
                  <a:pt x="0" y="1641704"/>
                </a:lnTo>
                <a:close/>
              </a:path>
            </a:pathLst>
          </a:cu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20266C0-9BA8-4989-6A1D-1FD321CB115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57" r="16420" b="-3"/>
          <a:stretch/>
        </p:blipFill>
        <p:spPr>
          <a:xfrm>
            <a:off x="8049866" y="783232"/>
            <a:ext cx="1949559" cy="1707568"/>
          </a:xfrm>
          <a:custGeom>
            <a:avLst/>
            <a:gdLst/>
            <a:ahLst/>
            <a:cxnLst/>
            <a:rect l="l" t="t" r="r" b="b"/>
            <a:pathLst>
              <a:path w="1949559" h="1707568">
                <a:moveTo>
                  <a:pt x="556214" y="0"/>
                </a:moveTo>
                <a:cubicBezTo>
                  <a:pt x="1395218" y="0"/>
                  <a:pt x="1395218" y="0"/>
                  <a:pt x="1395218" y="0"/>
                </a:cubicBezTo>
                <a:cubicBezTo>
                  <a:pt x="1437667" y="0"/>
                  <a:pt x="1492603" y="29611"/>
                  <a:pt x="1515075" y="66625"/>
                </a:cubicBezTo>
                <a:cubicBezTo>
                  <a:pt x="1934577" y="784692"/>
                  <a:pt x="1934577" y="784692"/>
                  <a:pt x="1934577" y="784692"/>
                </a:cubicBezTo>
                <a:cubicBezTo>
                  <a:pt x="1954553" y="824174"/>
                  <a:pt x="1954553" y="883396"/>
                  <a:pt x="1934577" y="922877"/>
                </a:cubicBezTo>
                <a:cubicBezTo>
                  <a:pt x="1515075" y="1640944"/>
                  <a:pt x="1515075" y="1640944"/>
                  <a:pt x="1515075" y="1640944"/>
                </a:cubicBezTo>
                <a:cubicBezTo>
                  <a:pt x="1492603" y="1677958"/>
                  <a:pt x="1437667" y="1707568"/>
                  <a:pt x="1395218" y="1707568"/>
                </a:cubicBezTo>
                <a:lnTo>
                  <a:pt x="556214" y="1707568"/>
                </a:lnTo>
                <a:cubicBezTo>
                  <a:pt x="511268" y="1707568"/>
                  <a:pt x="456334" y="1677958"/>
                  <a:pt x="436357" y="1640944"/>
                </a:cubicBezTo>
                <a:cubicBezTo>
                  <a:pt x="16856" y="922877"/>
                  <a:pt x="16856" y="922877"/>
                  <a:pt x="16856" y="922877"/>
                </a:cubicBezTo>
                <a:cubicBezTo>
                  <a:pt x="-5618" y="883396"/>
                  <a:pt x="-5618" y="824174"/>
                  <a:pt x="16856" y="784692"/>
                </a:cubicBezTo>
                <a:cubicBezTo>
                  <a:pt x="436357" y="66625"/>
                  <a:pt x="436357" y="66625"/>
                  <a:pt x="436357" y="66625"/>
                </a:cubicBezTo>
                <a:cubicBezTo>
                  <a:pt x="456334" y="29611"/>
                  <a:pt x="511268" y="0"/>
                  <a:pt x="556214" y="0"/>
                </a:cubicBezTo>
                <a:close/>
              </a:path>
            </a:pathLst>
          </a:cu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E87F999-262C-8D4C-49DC-D97F081B7D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-2" b="963"/>
          <a:stretch/>
        </p:blipFill>
        <p:spPr>
          <a:xfrm>
            <a:off x="2" y="2619612"/>
            <a:ext cx="7676573" cy="4238389"/>
          </a:xfrm>
          <a:custGeom>
            <a:avLst/>
            <a:gdLst/>
            <a:ahLst/>
            <a:cxnLst/>
            <a:rect l="l" t="t" r="r" b="b"/>
            <a:pathLst>
              <a:path w="7676573" h="4238389">
                <a:moveTo>
                  <a:pt x="6948167" y="1839459"/>
                </a:moveTo>
                <a:lnTo>
                  <a:pt x="6948167" y="1853646"/>
                </a:lnTo>
                <a:lnTo>
                  <a:pt x="6946213" y="1846552"/>
                </a:lnTo>
                <a:close/>
                <a:moveTo>
                  <a:pt x="888708" y="0"/>
                </a:moveTo>
                <a:cubicBezTo>
                  <a:pt x="888708" y="0"/>
                  <a:pt x="888708" y="0"/>
                  <a:pt x="4932171" y="0"/>
                </a:cubicBezTo>
                <a:cubicBezTo>
                  <a:pt x="5185434" y="0"/>
                  <a:pt x="5429962" y="139215"/>
                  <a:pt x="5552228" y="365439"/>
                </a:cubicBezTo>
                <a:cubicBezTo>
                  <a:pt x="5552228" y="365439"/>
                  <a:pt x="5552228" y="365439"/>
                  <a:pt x="7578324" y="3854515"/>
                </a:cubicBezTo>
                <a:cubicBezTo>
                  <a:pt x="7643823" y="3963277"/>
                  <a:pt x="7676573" y="4087266"/>
                  <a:pt x="7676573" y="4211255"/>
                </a:cubicBezTo>
                <a:lnTo>
                  <a:pt x="7672952" y="4238389"/>
                </a:lnTo>
                <a:lnTo>
                  <a:pt x="0" y="4238389"/>
                </a:lnTo>
                <a:lnTo>
                  <a:pt x="0" y="814976"/>
                </a:lnTo>
                <a:lnTo>
                  <a:pt x="76640" y="682425"/>
                </a:lnTo>
                <a:cubicBezTo>
                  <a:pt x="135804" y="580099"/>
                  <a:pt x="196877" y="474473"/>
                  <a:pt x="259919" y="365439"/>
                </a:cubicBezTo>
                <a:cubicBezTo>
                  <a:pt x="390917" y="139215"/>
                  <a:pt x="626713" y="0"/>
                  <a:pt x="888708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21117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B819A166-7571-4003-A6B8-B62034C3ED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5093209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18F6548D-3495-BA23-2F32-156F918EED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741" y="620392"/>
            <a:ext cx="3808268" cy="5504688"/>
          </a:xfrm>
        </p:spPr>
        <p:txBody>
          <a:bodyPr>
            <a:normAutofit/>
          </a:bodyPr>
          <a:lstStyle/>
          <a:p>
            <a:r>
              <a:rPr lang="ko-KR" altLang="en-US" sz="6000">
                <a:solidFill>
                  <a:schemeClr val="bg1"/>
                </a:solidFill>
              </a:rPr>
              <a:t>목차</a:t>
            </a:r>
          </a:p>
        </p:txBody>
      </p:sp>
      <p:graphicFrame>
        <p:nvGraphicFramePr>
          <p:cNvPr id="5" name="내용 개체 틀 2">
            <a:extLst>
              <a:ext uri="{FF2B5EF4-FFF2-40B4-BE49-F238E27FC236}">
                <a16:creationId xmlns:a16="http://schemas.microsoft.com/office/drawing/2014/main" id="{6F0770B5-E3D3-0F4B-0715-DCB896ECCF9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6605177"/>
              </p:ext>
            </p:extLst>
          </p:nvPr>
        </p:nvGraphicFramePr>
        <p:xfrm>
          <a:off x="5468389" y="620392"/>
          <a:ext cx="6263640" cy="55046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960265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E3596DD-156A-473E-9BB3-C6A29F7574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2C46C4D6-C474-4E92-B52E-944C1118F7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5962785" cy="6858000"/>
          </a:xfrm>
          <a:custGeom>
            <a:avLst/>
            <a:gdLst>
              <a:gd name="connsiteX0" fmla="*/ 1044839 w 5962785"/>
              <a:gd name="connsiteY0" fmla="*/ 0 h 6858000"/>
              <a:gd name="connsiteX1" fmla="*/ 5962785 w 5962785"/>
              <a:gd name="connsiteY1" fmla="*/ 0 h 6858000"/>
              <a:gd name="connsiteX2" fmla="*/ 5962785 w 5962785"/>
              <a:gd name="connsiteY2" fmla="*/ 6858000 h 6858000"/>
              <a:gd name="connsiteX3" fmla="*/ 1469886 w 5962785"/>
              <a:gd name="connsiteY3" fmla="*/ 6858000 h 6858000"/>
              <a:gd name="connsiteX4" fmla="*/ 1416006 w 5962785"/>
              <a:gd name="connsiteY4" fmla="*/ 6823984 h 6858000"/>
              <a:gd name="connsiteX5" fmla="*/ 1232473 w 5962785"/>
              <a:gd name="connsiteY5" fmla="*/ 6733873 h 6858000"/>
              <a:gd name="connsiteX6" fmla="*/ 1075471 w 5962785"/>
              <a:gd name="connsiteY6" fmla="*/ 6503186 h 6858000"/>
              <a:gd name="connsiteX7" fmla="*/ 1020229 w 5962785"/>
              <a:gd name="connsiteY7" fmla="*/ 6438306 h 6858000"/>
              <a:gd name="connsiteX8" fmla="*/ 883579 w 5962785"/>
              <a:gd name="connsiteY8" fmla="*/ 6351798 h 6858000"/>
              <a:gd name="connsiteX9" fmla="*/ 645167 w 5962785"/>
              <a:gd name="connsiteY9" fmla="*/ 6167969 h 6858000"/>
              <a:gd name="connsiteX10" fmla="*/ 732391 w 5962785"/>
              <a:gd name="connsiteY10" fmla="*/ 6124716 h 6858000"/>
              <a:gd name="connsiteX11" fmla="*/ 985339 w 5962785"/>
              <a:gd name="connsiteY11" fmla="*/ 6236455 h 6858000"/>
              <a:gd name="connsiteX12" fmla="*/ 1168509 w 5962785"/>
              <a:gd name="connsiteY12" fmla="*/ 6265291 h 6858000"/>
              <a:gd name="connsiteX13" fmla="*/ 909746 w 5962785"/>
              <a:gd name="connsiteY13" fmla="*/ 6070649 h 6858000"/>
              <a:gd name="connsiteX14" fmla="*/ 659704 w 5962785"/>
              <a:gd name="connsiteY14" fmla="*/ 5818335 h 6858000"/>
              <a:gd name="connsiteX15" fmla="*/ 851597 w 5962785"/>
              <a:gd name="connsiteY15" fmla="*/ 5865193 h 6858000"/>
              <a:gd name="connsiteX16" fmla="*/ 860319 w 5962785"/>
              <a:gd name="connsiteY16" fmla="*/ 5832753 h 6858000"/>
              <a:gd name="connsiteX17" fmla="*/ 691686 w 5962785"/>
              <a:gd name="connsiteY17" fmla="*/ 5533581 h 6858000"/>
              <a:gd name="connsiteX18" fmla="*/ 610278 w 5962785"/>
              <a:gd name="connsiteY18" fmla="*/ 5411029 h 6858000"/>
              <a:gd name="connsiteX19" fmla="*/ 238123 w 5962785"/>
              <a:gd name="connsiteY19" fmla="*/ 5046976 h 6858000"/>
              <a:gd name="connsiteX20" fmla="*/ 592833 w 5962785"/>
              <a:gd name="connsiteY20" fmla="*/ 5209177 h 6858000"/>
              <a:gd name="connsiteX21" fmla="*/ 226494 w 5962785"/>
              <a:gd name="connsiteY21" fmla="*/ 4855939 h 6858000"/>
              <a:gd name="connsiteX22" fmla="*/ 49139 w 5962785"/>
              <a:gd name="connsiteY22" fmla="*/ 4726177 h 6858000"/>
              <a:gd name="connsiteX23" fmla="*/ 5527 w 5962785"/>
              <a:gd name="connsiteY23" fmla="*/ 4650483 h 6858000"/>
              <a:gd name="connsiteX24" fmla="*/ 84029 w 5962785"/>
              <a:gd name="connsiteY24" fmla="*/ 4632460 h 6858000"/>
              <a:gd name="connsiteX25" fmla="*/ 325347 w 5962785"/>
              <a:gd name="connsiteY25" fmla="*/ 4661296 h 6858000"/>
              <a:gd name="connsiteX26" fmla="*/ 25879 w 5962785"/>
              <a:gd name="connsiteY26" fmla="*/ 4423401 h 6858000"/>
              <a:gd name="connsiteX27" fmla="*/ 249753 w 5962785"/>
              <a:gd name="connsiteY27" fmla="*/ 4459446 h 6858000"/>
              <a:gd name="connsiteX28" fmla="*/ 313718 w 5962785"/>
              <a:gd name="connsiteY28" fmla="*/ 4365729 h 6858000"/>
              <a:gd name="connsiteX29" fmla="*/ 418386 w 5962785"/>
              <a:gd name="connsiteY29" fmla="*/ 4214341 h 6858000"/>
              <a:gd name="connsiteX30" fmla="*/ 491072 w 5962785"/>
              <a:gd name="connsiteY30" fmla="*/ 4131438 h 6858000"/>
              <a:gd name="connsiteX31" fmla="*/ 520147 w 5962785"/>
              <a:gd name="connsiteY31" fmla="*/ 3864706 h 6858000"/>
              <a:gd name="connsiteX32" fmla="*/ 459090 w 5962785"/>
              <a:gd name="connsiteY32" fmla="*/ 3572743 h 6858000"/>
              <a:gd name="connsiteX33" fmla="*/ 290458 w 5962785"/>
              <a:gd name="connsiteY33" fmla="*/ 3424959 h 6858000"/>
              <a:gd name="connsiteX34" fmla="*/ 339884 w 5962785"/>
              <a:gd name="connsiteY34" fmla="*/ 3259153 h 6858000"/>
              <a:gd name="connsiteX35" fmla="*/ 697501 w 5962785"/>
              <a:gd name="connsiteY35" fmla="*/ 3360078 h 6858000"/>
              <a:gd name="connsiteX36" fmla="*/ 165437 w 5962785"/>
              <a:gd name="connsiteY36" fmla="*/ 2967190 h 6858000"/>
              <a:gd name="connsiteX37" fmla="*/ 255568 w 5962785"/>
              <a:gd name="connsiteY37" fmla="*/ 2949167 h 6858000"/>
              <a:gd name="connsiteX38" fmla="*/ 578296 w 5962785"/>
              <a:gd name="connsiteY38" fmla="*/ 2725691 h 6858000"/>
              <a:gd name="connsiteX39" fmla="*/ 595740 w 5962785"/>
              <a:gd name="connsiteY39" fmla="*/ 2714876 h 6858000"/>
              <a:gd name="connsiteX40" fmla="*/ 650982 w 5962785"/>
              <a:gd name="connsiteY40" fmla="*/ 2574301 h 6858000"/>
              <a:gd name="connsiteX41" fmla="*/ 825429 w 5962785"/>
              <a:gd name="connsiteY41" fmla="*/ 2552674 h 6858000"/>
              <a:gd name="connsiteX42" fmla="*/ 970802 w 5962785"/>
              <a:gd name="connsiteY42" fmla="*/ 2585115 h 6858000"/>
              <a:gd name="connsiteX43" fmla="*/ 1127805 w 5962785"/>
              <a:gd name="connsiteY43" fmla="*/ 2545465 h 6858000"/>
              <a:gd name="connsiteX44" fmla="*/ 1267362 w 5962785"/>
              <a:gd name="connsiteY44" fmla="*/ 2563488 h 6858000"/>
              <a:gd name="connsiteX45" fmla="*/ 1386568 w 5962785"/>
              <a:gd name="connsiteY45" fmla="*/ 2538257 h 6858000"/>
              <a:gd name="connsiteX46" fmla="*/ 1270270 w 5962785"/>
              <a:gd name="connsiteY46" fmla="*/ 2419309 h 6858000"/>
              <a:gd name="connsiteX47" fmla="*/ 1107453 w 5962785"/>
              <a:gd name="connsiteY47" fmla="*/ 2419309 h 6858000"/>
              <a:gd name="connsiteX48" fmla="*/ 991154 w 5962785"/>
              <a:gd name="connsiteY48" fmla="*/ 2343615 h 6858000"/>
              <a:gd name="connsiteX49" fmla="*/ 880671 w 5962785"/>
              <a:gd name="connsiteY49" fmla="*/ 2206645 h 6858000"/>
              <a:gd name="connsiteX50" fmla="*/ 491072 w 5962785"/>
              <a:gd name="connsiteY50" fmla="*/ 1986771 h 6858000"/>
              <a:gd name="connsiteX51" fmla="*/ 421293 w 5962785"/>
              <a:gd name="connsiteY51" fmla="*/ 1903868 h 6858000"/>
              <a:gd name="connsiteX52" fmla="*/ 1531941 w 5962785"/>
              <a:gd name="connsiteY52" fmla="*/ 2224667 h 6858000"/>
              <a:gd name="connsiteX53" fmla="*/ 1188861 w 5962785"/>
              <a:gd name="connsiteY53" fmla="*/ 2091301 h 6858000"/>
              <a:gd name="connsiteX54" fmla="*/ 1421458 w 5962785"/>
              <a:gd name="connsiteY54" fmla="*/ 2116532 h 6858000"/>
              <a:gd name="connsiteX55" fmla="*/ 1549386 w 5962785"/>
              <a:gd name="connsiteY55" fmla="*/ 2026420 h 6858000"/>
              <a:gd name="connsiteX56" fmla="*/ 1549386 w 5962785"/>
              <a:gd name="connsiteY56" fmla="*/ 1997584 h 6858000"/>
              <a:gd name="connsiteX57" fmla="*/ 1453440 w 5962785"/>
              <a:gd name="connsiteY57" fmla="*/ 1914682 h 6858000"/>
              <a:gd name="connsiteX58" fmla="*/ 1398198 w 5962785"/>
              <a:gd name="connsiteY58" fmla="*/ 1860614 h 6858000"/>
              <a:gd name="connsiteX59" fmla="*/ 1247011 w 5962785"/>
              <a:gd name="connsiteY59" fmla="*/ 1665972 h 6858000"/>
              <a:gd name="connsiteX60" fmla="*/ 1354586 w 5962785"/>
              <a:gd name="connsiteY60" fmla="*/ 1644345 h 6858000"/>
              <a:gd name="connsiteX61" fmla="*/ 1395290 w 5962785"/>
              <a:gd name="connsiteY61" fmla="*/ 1604696 h 6858000"/>
              <a:gd name="connsiteX62" fmla="*/ 1366216 w 5962785"/>
              <a:gd name="connsiteY62" fmla="*/ 1547025 h 6858000"/>
              <a:gd name="connsiteX63" fmla="*/ 1031858 w 5962785"/>
              <a:gd name="connsiteY63" fmla="*/ 1370405 h 6858000"/>
              <a:gd name="connsiteX64" fmla="*/ 1005692 w 5962785"/>
              <a:gd name="connsiteY64" fmla="*/ 1233435 h 6858000"/>
              <a:gd name="connsiteX65" fmla="*/ 1069655 w 5962785"/>
              <a:gd name="connsiteY65" fmla="*/ 1211808 h 6858000"/>
              <a:gd name="connsiteX66" fmla="*/ 1142342 w 5962785"/>
              <a:gd name="connsiteY66" fmla="*/ 1222621 h 6858000"/>
              <a:gd name="connsiteX67" fmla="*/ 1084193 w 5962785"/>
              <a:gd name="connsiteY67" fmla="*/ 1114487 h 6858000"/>
              <a:gd name="connsiteX68" fmla="*/ 848689 w 5962785"/>
              <a:gd name="connsiteY68" fmla="*/ 1006353 h 6858000"/>
              <a:gd name="connsiteX69" fmla="*/ 805077 w 5962785"/>
              <a:gd name="connsiteY69" fmla="*/ 948681 h 6858000"/>
              <a:gd name="connsiteX70" fmla="*/ 863226 w 5962785"/>
              <a:gd name="connsiteY70" fmla="*/ 919844 h 6858000"/>
              <a:gd name="connsiteX71" fmla="*/ 906838 w 5962785"/>
              <a:gd name="connsiteY71" fmla="*/ 909031 h 6858000"/>
              <a:gd name="connsiteX72" fmla="*/ 5527 w 5962785"/>
              <a:gd name="connsiteY72" fmla="*/ 458471 h 6858000"/>
              <a:gd name="connsiteX73" fmla="*/ 209049 w 5962785"/>
              <a:gd name="connsiteY73" fmla="*/ 454867 h 6858000"/>
              <a:gd name="connsiteX74" fmla="*/ 409664 w 5962785"/>
              <a:gd name="connsiteY74" fmla="*/ 526956 h 6858000"/>
              <a:gd name="connsiteX75" fmla="*/ 621908 w 5962785"/>
              <a:gd name="connsiteY75" fmla="*/ 516143 h 6858000"/>
              <a:gd name="connsiteX76" fmla="*/ 822522 w 5962785"/>
              <a:gd name="connsiteY76" fmla="*/ 552188 h 6858000"/>
              <a:gd name="connsiteX77" fmla="*/ 996969 w 5962785"/>
              <a:gd name="connsiteY77" fmla="*/ 552188 h 6858000"/>
              <a:gd name="connsiteX78" fmla="*/ 834151 w 5962785"/>
              <a:gd name="connsiteY78" fmla="*/ 498120 h 6858000"/>
              <a:gd name="connsiteX79" fmla="*/ 773095 w 5962785"/>
              <a:gd name="connsiteY79" fmla="*/ 408008 h 6858000"/>
              <a:gd name="connsiteX80" fmla="*/ 793447 w 5962785"/>
              <a:gd name="connsiteY80" fmla="*/ 325106 h 6858000"/>
              <a:gd name="connsiteX81" fmla="*/ 860319 w 5962785"/>
              <a:gd name="connsiteY81" fmla="*/ 350336 h 6858000"/>
              <a:gd name="connsiteX82" fmla="*/ 938820 w 5962785"/>
              <a:gd name="connsiteY82" fmla="*/ 444054 h 6858000"/>
              <a:gd name="connsiteX83" fmla="*/ 956265 w 5962785"/>
              <a:gd name="connsiteY83" fmla="*/ 386381 h 6858000"/>
              <a:gd name="connsiteX84" fmla="*/ 1002784 w 5962785"/>
              <a:gd name="connsiteY84" fmla="*/ 343127 h 6858000"/>
              <a:gd name="connsiteX85" fmla="*/ 1270270 w 5962785"/>
              <a:gd name="connsiteY85" fmla="*/ 364755 h 6858000"/>
              <a:gd name="connsiteX86" fmla="*/ 1092915 w 5962785"/>
              <a:gd name="connsiteY86" fmla="*/ 180926 h 6858000"/>
              <a:gd name="connsiteX87" fmla="*/ 979525 w 5962785"/>
              <a:gd name="connsiteY87" fmla="*/ 152090 h 6858000"/>
              <a:gd name="connsiteX88" fmla="*/ 953358 w 5962785"/>
              <a:gd name="connsiteY88" fmla="*/ 76396 h 6858000"/>
              <a:gd name="connsiteX89" fmla="*/ 1005692 w 5962785"/>
              <a:gd name="connsiteY89" fmla="*/ 58373 h 6858000"/>
              <a:gd name="connsiteX90" fmla="*/ 1267362 w 5962785"/>
              <a:gd name="connsiteY90" fmla="*/ 123254 h 6858000"/>
              <a:gd name="connsiteX91" fmla="*/ 1310975 w 5962785"/>
              <a:gd name="connsiteY91" fmla="*/ 98023 h 6858000"/>
              <a:gd name="connsiteX92" fmla="*/ 1159787 w 5962785"/>
              <a:gd name="connsiteY92" fmla="*/ 4350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</a:cxnLst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7FEB60F0-1CCC-A21C-E016-AC438206E0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643467"/>
            <a:ext cx="3888526" cy="1298876"/>
          </a:xfrm>
        </p:spPr>
        <p:txBody>
          <a:bodyPr>
            <a:normAutofit/>
          </a:bodyPr>
          <a:lstStyle/>
          <a:p>
            <a:r>
              <a:rPr lang="en-US" altLang="ko-KR" sz="3600" dirty="0"/>
              <a:t>GitHub</a:t>
            </a:r>
            <a:r>
              <a:rPr lang="ko-KR" altLang="en-US" sz="3600" dirty="0"/>
              <a:t>를 사용한 버전관리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B203171-0308-6D9F-3ACD-B80E534DE9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84788"/>
            <a:ext cx="3608157" cy="4191298"/>
          </a:xfrm>
        </p:spPr>
        <p:txBody>
          <a:bodyPr>
            <a:normAutofit fontScale="92500"/>
          </a:bodyPr>
          <a:lstStyle/>
          <a:p>
            <a:r>
              <a:rPr lang="en-US" altLang="ko-KR" sz="1100" dirty="0">
                <a:hlinkClick r:id="rId2"/>
              </a:rPr>
              <a:t>https://github.com/lumen4723/Swing_javaclass</a:t>
            </a:r>
            <a:endParaRPr lang="en-US" altLang="ko-KR" sz="1100" dirty="0"/>
          </a:p>
          <a:p>
            <a:r>
              <a:rPr lang="ko-KR" altLang="en-US" sz="2200" dirty="0"/>
              <a:t>깃프로젝트를 생성하여</a:t>
            </a:r>
            <a:br>
              <a:rPr lang="en-US" altLang="ko-KR" sz="2200" dirty="0"/>
            </a:br>
            <a:r>
              <a:rPr lang="ko-KR" altLang="en-US" sz="2200" dirty="0" err="1"/>
              <a:t>커밋</a:t>
            </a:r>
            <a:r>
              <a:rPr lang="ko-KR" altLang="en-US" sz="2200" dirty="0"/>
              <a:t> 상태와 변경점들을</a:t>
            </a:r>
            <a:br>
              <a:rPr lang="en-US" altLang="ko-KR" sz="2200" dirty="0"/>
            </a:br>
            <a:r>
              <a:rPr lang="ko-KR" altLang="en-US" sz="2200" dirty="0"/>
              <a:t>직관적으로 관리 가능하고</a:t>
            </a:r>
            <a:r>
              <a:rPr lang="en-US" altLang="ko-KR" sz="2200" dirty="0"/>
              <a:t>,</a:t>
            </a:r>
          </a:p>
          <a:p>
            <a:r>
              <a:rPr lang="en-US" altLang="ko-KR" sz="2200" dirty="0"/>
              <a:t>SSH</a:t>
            </a:r>
            <a:r>
              <a:rPr lang="ko-KR" altLang="en-US" sz="2200" dirty="0"/>
              <a:t>키를 사용하여 두 대의</a:t>
            </a:r>
            <a:br>
              <a:rPr lang="en-US" altLang="ko-KR" sz="2200" dirty="0"/>
            </a:br>
            <a:r>
              <a:rPr lang="ko-KR" altLang="en-US" sz="2200" dirty="0"/>
              <a:t>개발 환경</a:t>
            </a:r>
            <a:r>
              <a:rPr lang="en-US" altLang="ko-KR" sz="2200" dirty="0"/>
              <a:t>(</a:t>
            </a:r>
            <a:r>
              <a:rPr lang="ko-KR" altLang="en-US" sz="2200" dirty="0"/>
              <a:t>노트북과 컴퓨터</a:t>
            </a:r>
            <a:r>
              <a:rPr lang="en-US" altLang="ko-KR" sz="2200" dirty="0"/>
              <a:t>)</a:t>
            </a:r>
            <a:r>
              <a:rPr lang="ko-KR" altLang="en-US" sz="2200" dirty="0"/>
              <a:t>에서 언제든 </a:t>
            </a:r>
            <a:r>
              <a:rPr lang="ko-KR" altLang="en-US" sz="2200" dirty="0" err="1"/>
              <a:t>커밋</a:t>
            </a:r>
            <a:r>
              <a:rPr lang="en-US" altLang="ko-KR" sz="2200" dirty="0"/>
              <a:t>,</a:t>
            </a:r>
            <a:r>
              <a:rPr lang="ko-KR" altLang="en-US" sz="2200" dirty="0"/>
              <a:t> </a:t>
            </a:r>
            <a:r>
              <a:rPr lang="ko-KR" altLang="en-US" sz="2200" dirty="0" err="1"/>
              <a:t>푸시와</a:t>
            </a:r>
            <a:br>
              <a:rPr lang="en-US" altLang="ko-KR" sz="2200" dirty="0"/>
            </a:br>
            <a:r>
              <a:rPr lang="ko-KR" altLang="en-US" sz="2200" dirty="0"/>
              <a:t>풀을 받을 수 있게 하여</a:t>
            </a:r>
            <a:br>
              <a:rPr lang="en-US" altLang="ko-KR" sz="2200" dirty="0"/>
            </a:br>
            <a:r>
              <a:rPr lang="ko-KR" altLang="en-US" sz="2200" dirty="0"/>
              <a:t>개발하는데 편리하게</a:t>
            </a:r>
            <a:br>
              <a:rPr lang="en-US" altLang="ko-KR" sz="2200" dirty="0"/>
            </a:br>
            <a:r>
              <a:rPr lang="ko-KR" altLang="en-US" sz="2200" dirty="0"/>
              <a:t>사용하였습니다</a:t>
            </a:r>
            <a:r>
              <a:rPr lang="en-US" altLang="ko-KR" sz="2200" dirty="0"/>
              <a:t>.</a:t>
            </a:r>
          </a:p>
          <a:p>
            <a:r>
              <a:rPr lang="ko-KR" altLang="en-US" sz="2200" dirty="0" err="1"/>
              <a:t>커밋은</a:t>
            </a:r>
            <a:r>
              <a:rPr lang="ko-KR" altLang="en-US" sz="2200" dirty="0"/>
              <a:t> 하루 작업 단위가</a:t>
            </a:r>
            <a:br>
              <a:rPr lang="en-US" altLang="ko-KR" sz="2200" dirty="0"/>
            </a:br>
            <a:r>
              <a:rPr lang="ko-KR" altLang="en-US" sz="2200" dirty="0"/>
              <a:t>적절한 것 같아 사용하였고</a:t>
            </a:r>
            <a:br>
              <a:rPr lang="en-US" altLang="ko-KR" sz="2200" dirty="0"/>
            </a:br>
            <a:r>
              <a:rPr lang="ko-KR" altLang="en-US" sz="2200" dirty="0"/>
              <a:t>서브 </a:t>
            </a:r>
            <a:r>
              <a:rPr lang="ko-KR" altLang="en-US" sz="2200" dirty="0" err="1"/>
              <a:t>브랜치</a:t>
            </a:r>
            <a:r>
              <a:rPr lang="ko-KR" altLang="en-US" sz="2200" dirty="0"/>
              <a:t> 없이 간단한</a:t>
            </a:r>
            <a:br>
              <a:rPr lang="en-US" altLang="ko-KR" sz="2200" dirty="0"/>
            </a:br>
            <a:r>
              <a:rPr lang="ko-KR" altLang="en-US" sz="2200" dirty="0"/>
              <a:t>테스트 후 게시하였습니다</a:t>
            </a:r>
            <a:r>
              <a:rPr lang="en-US" altLang="ko-KR" sz="2200" dirty="0"/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17EC56B-43E3-D40C-1FFA-87BF19CF41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14783"/>
            <a:ext cx="5958194" cy="6441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75131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59264BFD-360D-430E-B593-7BC0D00FBD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A4538145-ACBA-40C0-AFBD-DE742723D5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" y="0"/>
            <a:ext cx="12191996" cy="6858000"/>
            <a:chOff x="1" y="0"/>
            <a:chExt cx="12191996" cy="6858000"/>
          </a:xfrm>
        </p:grpSpPr>
        <p:sp useBgFill="1">
          <p:nvSpPr>
            <p:cNvPr id="26" name="Rectangle 25">
              <a:extLst>
                <a:ext uri="{FF2B5EF4-FFF2-40B4-BE49-F238E27FC236}">
                  <a16:creationId xmlns:a16="http://schemas.microsoft.com/office/drawing/2014/main" id="{7BAD3960-6DE9-4457-8083-F6FFBD58D7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F3F5E368-26F9-408D-9C1D-D007FCE0C2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ltGray">
            <a:xfrm>
              <a:off x="1" y="0"/>
              <a:ext cx="12191996" cy="6858000"/>
            </a:xfrm>
            <a:prstGeom prst="rect">
              <a:avLst/>
            </a:prstGeom>
            <a:solidFill>
              <a:schemeClr val="accent1">
                <a:lumMod val="50000"/>
                <a:alpha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rtlCol="0" anchor="ctr"/>
            <a:lstStyle/>
            <a:p>
              <a:pPr algn="ctr" defTabSz="457200"/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" name="제목 1">
            <a:extLst>
              <a:ext uri="{FF2B5EF4-FFF2-40B4-BE49-F238E27FC236}">
                <a16:creationId xmlns:a16="http://schemas.microsoft.com/office/drawing/2014/main" id="{4E8BCE60-5340-F7EA-4510-DCD05CE5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4516505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pPr latinLnBrk="0"/>
            <a:r>
              <a:rPr lang="ko-KR" altLang="en-US"/>
              <a:t>게임 기획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B371D8-4518-067B-FB72-C1D26DCE285B}"/>
              </a:ext>
            </a:extLst>
          </p:cNvPr>
          <p:cNvSpPr txBox="1"/>
          <p:nvPr/>
        </p:nvSpPr>
        <p:spPr>
          <a:xfrm>
            <a:off x="765051" y="1500733"/>
            <a:ext cx="4972634" cy="52071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  <a:t>Bandai Namco</a:t>
            </a: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에서 개발한 게임 </a:t>
            </a:r>
            <a: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  <a:t>“</a:t>
            </a: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태고의 달인</a:t>
            </a:r>
            <a: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  <a:t>”</a:t>
            </a: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이</a:t>
            </a:r>
            <a:b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리듬게임계에서 유명한 게임 중 하나로 개인적으로</a:t>
            </a:r>
            <a:b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많이 하는 게임이고 구조가 다소 직관적이면서도</a:t>
            </a:r>
            <a:b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코드 작성을 하고 싶은 의지가 생겨서 자바 스윙버전</a:t>
            </a:r>
            <a:b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태고의 달인 이식 작업 명목으로 프로젝트를</a:t>
            </a:r>
            <a:b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선정했습니다</a:t>
            </a:r>
            <a: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먼저</a:t>
            </a:r>
            <a: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게임의 기본 플레이 화면에서 곡 선택창과</a:t>
            </a:r>
            <a:b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결과창을 보여주고 내려오는 노트를 객체로 저장하여</a:t>
            </a:r>
            <a:b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곡 추가 삭제에 용이하게 설계하고 이후 원본 게임과</a:t>
            </a:r>
            <a:b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유사한 기능과 </a:t>
            </a:r>
            <a:r>
              <a:rPr lang="ko-KR" altLang="en-US" sz="1400" dirty="0" err="1">
                <a:solidFill>
                  <a:schemeClr val="tx1">
                    <a:alpha val="60000"/>
                  </a:schemeClr>
                </a:solidFill>
              </a:rPr>
              <a:t>기믹들을</a:t>
            </a:r>
            <a: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최대한 구현 해보는</a:t>
            </a:r>
            <a:b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프로젝트로 기획하였습니다</a:t>
            </a:r>
            <a: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뱀게임에 사용되는 코드 기법들을 베이스부터 유사 </a:t>
            </a:r>
            <a:r>
              <a:rPr lang="ko-KR" altLang="en-US" sz="1400" dirty="0" err="1">
                <a:solidFill>
                  <a:schemeClr val="tx1">
                    <a:alpha val="60000"/>
                  </a:schemeClr>
                </a:solidFill>
              </a:rPr>
              <a:t>기믹까지</a:t>
            </a:r>
            <a: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전부 구현 해보는</a:t>
            </a:r>
            <a: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과정에서 얻어갈 부분이 많다고 생각하여 모두 설계 및 제작으로 작업했고 코드를 지우거나 수정하는 부분이 많았던 것</a:t>
            </a:r>
            <a:b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같습니다</a:t>
            </a:r>
            <a: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게임은 노트</a:t>
            </a:r>
            <a: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  <a:t>(</a:t>
            </a: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원 물체</a:t>
            </a:r>
            <a: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  <a:t>)</a:t>
            </a: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가 내려오면 타점에 도달했는지 받아 액션을 주고</a:t>
            </a:r>
            <a: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게임이 끝나면 결과를 보여주고</a:t>
            </a:r>
            <a: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다시 게임의 인덱스로 이동하여 곡 선택을 가능하게 하고 로직이 구현되고 버그가 줄어들면</a:t>
            </a:r>
            <a:b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</a:br>
            <a:r>
              <a:rPr lang="ko-KR" altLang="en-US" sz="1400" dirty="0">
                <a:solidFill>
                  <a:schemeClr val="tx1">
                    <a:alpha val="60000"/>
                  </a:schemeClr>
                </a:solidFill>
              </a:rPr>
              <a:t>디자인을 추가하고 액션 이펙트를 추가하여 게임의 완성도를 높이는 방법으로 기획하였습니다</a:t>
            </a:r>
            <a:r>
              <a:rPr lang="en-US" altLang="ko-KR" sz="14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>
                  <a:alpha val="60000"/>
                </a:schemeClr>
              </a:solidFill>
            </a:endParaRPr>
          </a:p>
          <a:p>
            <a:pPr marL="285750" indent="-228600" latinLnBrk="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altLang="ko-KR" sz="1000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249C1C3-EBDE-4C27-BD12-A6AE40A4D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87375" y="0"/>
            <a:ext cx="6404625" cy="6373368"/>
          </a:xfrm>
          <a:custGeom>
            <a:avLst/>
            <a:gdLst>
              <a:gd name="connsiteX0" fmla="*/ 353272 w 6404625"/>
              <a:gd name="connsiteY0" fmla="*/ 0 h 6373368"/>
              <a:gd name="connsiteX1" fmla="*/ 6404625 w 6404625"/>
              <a:gd name="connsiteY1" fmla="*/ 0 h 6373368"/>
              <a:gd name="connsiteX2" fmla="*/ 6404625 w 6404625"/>
              <a:gd name="connsiteY2" fmla="*/ 6008204 h 6373368"/>
              <a:gd name="connsiteX3" fmla="*/ 6374459 w 6404625"/>
              <a:gd name="connsiteY3" fmla="*/ 6023890 h 6373368"/>
              <a:gd name="connsiteX4" fmla="*/ 6290584 w 6404625"/>
              <a:gd name="connsiteY4" fmla="*/ 6049055 h 6373368"/>
              <a:gd name="connsiteX5" fmla="*/ 6203913 w 6404625"/>
              <a:gd name="connsiteY5" fmla="*/ 6060237 h 6373368"/>
              <a:gd name="connsiteX6" fmla="*/ 6114448 w 6404625"/>
              <a:gd name="connsiteY6" fmla="*/ 6063033 h 6373368"/>
              <a:gd name="connsiteX7" fmla="*/ 6019391 w 6404625"/>
              <a:gd name="connsiteY7" fmla="*/ 6054644 h 6373368"/>
              <a:gd name="connsiteX8" fmla="*/ 5924332 w 6404625"/>
              <a:gd name="connsiteY8" fmla="*/ 6043462 h 6373368"/>
              <a:gd name="connsiteX9" fmla="*/ 5829275 w 6404625"/>
              <a:gd name="connsiteY9" fmla="*/ 6029482 h 6373368"/>
              <a:gd name="connsiteX10" fmla="*/ 5734216 w 6404625"/>
              <a:gd name="connsiteY10" fmla="*/ 6018300 h 6373368"/>
              <a:gd name="connsiteX11" fmla="*/ 5639159 w 6404625"/>
              <a:gd name="connsiteY11" fmla="*/ 6012708 h 6373368"/>
              <a:gd name="connsiteX12" fmla="*/ 5546898 w 6404625"/>
              <a:gd name="connsiteY12" fmla="*/ 6012708 h 6373368"/>
              <a:gd name="connsiteX13" fmla="*/ 5460227 w 6404625"/>
              <a:gd name="connsiteY13" fmla="*/ 6023890 h 6373368"/>
              <a:gd name="connsiteX14" fmla="*/ 5370760 w 6404625"/>
              <a:gd name="connsiteY14" fmla="*/ 6046258 h 6373368"/>
              <a:gd name="connsiteX15" fmla="*/ 5289681 w 6404625"/>
              <a:gd name="connsiteY15" fmla="*/ 6079807 h 6373368"/>
              <a:gd name="connsiteX16" fmla="*/ 5205808 w 6404625"/>
              <a:gd name="connsiteY16" fmla="*/ 6124541 h 6373368"/>
              <a:gd name="connsiteX17" fmla="*/ 5121933 w 6404625"/>
              <a:gd name="connsiteY17" fmla="*/ 6169276 h 6373368"/>
              <a:gd name="connsiteX18" fmla="*/ 5038061 w 6404625"/>
              <a:gd name="connsiteY18" fmla="*/ 6219598 h 6373368"/>
              <a:gd name="connsiteX19" fmla="*/ 4956981 w 6404625"/>
              <a:gd name="connsiteY19" fmla="*/ 6267129 h 6373368"/>
              <a:gd name="connsiteX20" fmla="*/ 4870311 w 6404625"/>
              <a:gd name="connsiteY20" fmla="*/ 6309065 h 6373368"/>
              <a:gd name="connsiteX21" fmla="*/ 4786435 w 6404625"/>
              <a:gd name="connsiteY21" fmla="*/ 6342614 h 6373368"/>
              <a:gd name="connsiteX22" fmla="*/ 4699765 w 6404625"/>
              <a:gd name="connsiteY22" fmla="*/ 6364982 h 6373368"/>
              <a:gd name="connsiteX23" fmla="*/ 4610299 w 6404625"/>
              <a:gd name="connsiteY23" fmla="*/ 6373368 h 6373368"/>
              <a:gd name="connsiteX24" fmla="*/ 4520833 w 6404625"/>
              <a:gd name="connsiteY24" fmla="*/ 6364982 h 6373368"/>
              <a:gd name="connsiteX25" fmla="*/ 4434163 w 6404625"/>
              <a:gd name="connsiteY25" fmla="*/ 6342614 h 6373368"/>
              <a:gd name="connsiteX26" fmla="*/ 4350289 w 6404625"/>
              <a:gd name="connsiteY26" fmla="*/ 6309065 h 6373368"/>
              <a:gd name="connsiteX27" fmla="*/ 4263617 w 6404625"/>
              <a:gd name="connsiteY27" fmla="*/ 6267129 h 6373368"/>
              <a:gd name="connsiteX28" fmla="*/ 4182539 w 6404625"/>
              <a:gd name="connsiteY28" fmla="*/ 6219598 h 6373368"/>
              <a:gd name="connsiteX29" fmla="*/ 4098666 w 6404625"/>
              <a:gd name="connsiteY29" fmla="*/ 6169276 h 6373368"/>
              <a:gd name="connsiteX30" fmla="*/ 4014791 w 6404625"/>
              <a:gd name="connsiteY30" fmla="*/ 6124541 h 6373368"/>
              <a:gd name="connsiteX31" fmla="*/ 3930916 w 6404625"/>
              <a:gd name="connsiteY31" fmla="*/ 6079807 h 6373368"/>
              <a:gd name="connsiteX32" fmla="*/ 3847041 w 6404625"/>
              <a:gd name="connsiteY32" fmla="*/ 6046258 h 6373368"/>
              <a:gd name="connsiteX33" fmla="*/ 3760372 w 6404625"/>
              <a:gd name="connsiteY33" fmla="*/ 6023890 h 6373368"/>
              <a:gd name="connsiteX34" fmla="*/ 3673701 w 6404625"/>
              <a:gd name="connsiteY34" fmla="*/ 6012708 h 6373368"/>
              <a:gd name="connsiteX35" fmla="*/ 3581438 w 6404625"/>
              <a:gd name="connsiteY35" fmla="*/ 6012708 h 6373368"/>
              <a:gd name="connsiteX36" fmla="*/ 3486381 w 6404625"/>
              <a:gd name="connsiteY36" fmla="*/ 6018300 h 6373368"/>
              <a:gd name="connsiteX37" fmla="*/ 3391322 w 6404625"/>
              <a:gd name="connsiteY37" fmla="*/ 6029482 h 6373368"/>
              <a:gd name="connsiteX38" fmla="*/ 3296265 w 6404625"/>
              <a:gd name="connsiteY38" fmla="*/ 6043462 h 6373368"/>
              <a:gd name="connsiteX39" fmla="*/ 3201210 w 6404625"/>
              <a:gd name="connsiteY39" fmla="*/ 6054644 h 6373368"/>
              <a:gd name="connsiteX40" fmla="*/ 3106151 w 6404625"/>
              <a:gd name="connsiteY40" fmla="*/ 6063033 h 6373368"/>
              <a:gd name="connsiteX41" fmla="*/ 3016684 w 6404625"/>
              <a:gd name="connsiteY41" fmla="*/ 6060237 h 6373368"/>
              <a:gd name="connsiteX42" fmla="*/ 2930015 w 6404625"/>
              <a:gd name="connsiteY42" fmla="*/ 6049055 h 6373368"/>
              <a:gd name="connsiteX43" fmla="*/ 2846140 w 6404625"/>
              <a:gd name="connsiteY43" fmla="*/ 6023890 h 6373368"/>
              <a:gd name="connsiteX44" fmla="*/ 2776243 w 6404625"/>
              <a:gd name="connsiteY44" fmla="*/ 5987546 h 6373368"/>
              <a:gd name="connsiteX45" fmla="*/ 2709145 w 6404625"/>
              <a:gd name="connsiteY45" fmla="*/ 5940017 h 6373368"/>
              <a:gd name="connsiteX46" fmla="*/ 2650432 w 6404625"/>
              <a:gd name="connsiteY46" fmla="*/ 5884101 h 6373368"/>
              <a:gd name="connsiteX47" fmla="*/ 2591719 w 6404625"/>
              <a:gd name="connsiteY47" fmla="*/ 5819798 h 6373368"/>
              <a:gd name="connsiteX48" fmla="*/ 2538599 w 6404625"/>
              <a:gd name="connsiteY48" fmla="*/ 5752697 h 6373368"/>
              <a:gd name="connsiteX49" fmla="*/ 2485480 w 6404625"/>
              <a:gd name="connsiteY49" fmla="*/ 5682802 h 6373368"/>
              <a:gd name="connsiteX50" fmla="*/ 2432360 w 6404625"/>
              <a:gd name="connsiteY50" fmla="*/ 5612908 h 6373368"/>
              <a:gd name="connsiteX51" fmla="*/ 2379237 w 6404625"/>
              <a:gd name="connsiteY51" fmla="*/ 5545809 h 6373368"/>
              <a:gd name="connsiteX52" fmla="*/ 2323320 w 6404625"/>
              <a:gd name="connsiteY52" fmla="*/ 5481502 h 6373368"/>
              <a:gd name="connsiteX53" fmla="*/ 2259018 w 6404625"/>
              <a:gd name="connsiteY53" fmla="*/ 5425586 h 6373368"/>
              <a:gd name="connsiteX54" fmla="*/ 2197511 w 6404625"/>
              <a:gd name="connsiteY54" fmla="*/ 5375263 h 6373368"/>
              <a:gd name="connsiteX55" fmla="*/ 2127614 w 6404625"/>
              <a:gd name="connsiteY55" fmla="*/ 5336121 h 6373368"/>
              <a:gd name="connsiteX56" fmla="*/ 2052128 w 6404625"/>
              <a:gd name="connsiteY56" fmla="*/ 5302573 h 6373368"/>
              <a:gd name="connsiteX57" fmla="*/ 1971049 w 6404625"/>
              <a:gd name="connsiteY57" fmla="*/ 5274612 h 6373368"/>
              <a:gd name="connsiteX58" fmla="*/ 1887176 w 6404625"/>
              <a:gd name="connsiteY58" fmla="*/ 5249450 h 6373368"/>
              <a:gd name="connsiteX59" fmla="*/ 1803301 w 6404625"/>
              <a:gd name="connsiteY59" fmla="*/ 5227084 h 6373368"/>
              <a:gd name="connsiteX60" fmla="*/ 1716630 w 6404625"/>
              <a:gd name="connsiteY60" fmla="*/ 5204720 h 6373368"/>
              <a:gd name="connsiteX61" fmla="*/ 1635551 w 6404625"/>
              <a:gd name="connsiteY61" fmla="*/ 5179557 h 6373368"/>
              <a:gd name="connsiteX62" fmla="*/ 1554473 w 6404625"/>
              <a:gd name="connsiteY62" fmla="*/ 5151597 h 6373368"/>
              <a:gd name="connsiteX63" fmla="*/ 1478988 w 6404625"/>
              <a:gd name="connsiteY63" fmla="*/ 5118049 h 6373368"/>
              <a:gd name="connsiteX64" fmla="*/ 1411887 w 6404625"/>
              <a:gd name="connsiteY64" fmla="*/ 5076112 h 6373368"/>
              <a:gd name="connsiteX65" fmla="*/ 1350380 w 6404625"/>
              <a:gd name="connsiteY65" fmla="*/ 5025785 h 6373368"/>
              <a:gd name="connsiteX66" fmla="*/ 1300053 w 6404625"/>
              <a:gd name="connsiteY66" fmla="*/ 4964279 h 6373368"/>
              <a:gd name="connsiteX67" fmla="*/ 1258117 w 6404625"/>
              <a:gd name="connsiteY67" fmla="*/ 4897178 h 6373368"/>
              <a:gd name="connsiteX68" fmla="*/ 1224567 w 6404625"/>
              <a:gd name="connsiteY68" fmla="*/ 4821691 h 6373368"/>
              <a:gd name="connsiteX69" fmla="*/ 1196609 w 6404625"/>
              <a:gd name="connsiteY69" fmla="*/ 4740614 h 6373368"/>
              <a:gd name="connsiteX70" fmla="*/ 1171447 w 6404625"/>
              <a:gd name="connsiteY70" fmla="*/ 4659533 h 6373368"/>
              <a:gd name="connsiteX71" fmla="*/ 1149080 w 6404625"/>
              <a:gd name="connsiteY71" fmla="*/ 4572865 h 6373368"/>
              <a:gd name="connsiteX72" fmla="*/ 1126714 w 6404625"/>
              <a:gd name="connsiteY72" fmla="*/ 4488990 h 6373368"/>
              <a:gd name="connsiteX73" fmla="*/ 1101552 w 6404625"/>
              <a:gd name="connsiteY73" fmla="*/ 4405115 h 6373368"/>
              <a:gd name="connsiteX74" fmla="*/ 1073593 w 6404625"/>
              <a:gd name="connsiteY74" fmla="*/ 4324036 h 6373368"/>
              <a:gd name="connsiteX75" fmla="*/ 1040045 w 6404625"/>
              <a:gd name="connsiteY75" fmla="*/ 4248549 h 6373368"/>
              <a:gd name="connsiteX76" fmla="*/ 1000902 w 6404625"/>
              <a:gd name="connsiteY76" fmla="*/ 4178654 h 6373368"/>
              <a:gd name="connsiteX77" fmla="*/ 950576 w 6404625"/>
              <a:gd name="connsiteY77" fmla="*/ 4117146 h 6373368"/>
              <a:gd name="connsiteX78" fmla="*/ 894659 w 6404625"/>
              <a:gd name="connsiteY78" fmla="*/ 4052841 h 6373368"/>
              <a:gd name="connsiteX79" fmla="*/ 830356 w 6404625"/>
              <a:gd name="connsiteY79" fmla="*/ 3996926 h 6373368"/>
              <a:gd name="connsiteX80" fmla="*/ 760460 w 6404625"/>
              <a:gd name="connsiteY80" fmla="*/ 3943806 h 6373368"/>
              <a:gd name="connsiteX81" fmla="*/ 690567 w 6404625"/>
              <a:gd name="connsiteY81" fmla="*/ 3890685 h 6373368"/>
              <a:gd name="connsiteX82" fmla="*/ 620671 w 6404625"/>
              <a:gd name="connsiteY82" fmla="*/ 3837564 h 6373368"/>
              <a:gd name="connsiteX83" fmla="*/ 553571 w 6404625"/>
              <a:gd name="connsiteY83" fmla="*/ 3784444 h 6373368"/>
              <a:gd name="connsiteX84" fmla="*/ 489269 w 6404625"/>
              <a:gd name="connsiteY84" fmla="*/ 3725731 h 6373368"/>
              <a:gd name="connsiteX85" fmla="*/ 433350 w 6404625"/>
              <a:gd name="connsiteY85" fmla="*/ 3667021 h 6373368"/>
              <a:gd name="connsiteX86" fmla="*/ 385824 w 6404625"/>
              <a:gd name="connsiteY86" fmla="*/ 3599922 h 6373368"/>
              <a:gd name="connsiteX87" fmla="*/ 349477 w 6404625"/>
              <a:gd name="connsiteY87" fmla="*/ 3530025 h 6373368"/>
              <a:gd name="connsiteX88" fmla="*/ 324315 w 6404625"/>
              <a:gd name="connsiteY88" fmla="*/ 3446150 h 6373368"/>
              <a:gd name="connsiteX89" fmla="*/ 313131 w 6404625"/>
              <a:gd name="connsiteY89" fmla="*/ 3359479 h 6373368"/>
              <a:gd name="connsiteX90" fmla="*/ 310335 w 6404625"/>
              <a:gd name="connsiteY90" fmla="*/ 3270014 h 6373368"/>
              <a:gd name="connsiteX91" fmla="*/ 318723 w 6404625"/>
              <a:gd name="connsiteY91" fmla="*/ 3174955 h 6373368"/>
              <a:gd name="connsiteX92" fmla="*/ 329907 w 6404625"/>
              <a:gd name="connsiteY92" fmla="*/ 3079898 h 6373368"/>
              <a:gd name="connsiteX93" fmla="*/ 343885 w 6404625"/>
              <a:gd name="connsiteY93" fmla="*/ 2984841 h 6373368"/>
              <a:gd name="connsiteX94" fmla="*/ 355069 w 6404625"/>
              <a:gd name="connsiteY94" fmla="*/ 2889784 h 6373368"/>
              <a:gd name="connsiteX95" fmla="*/ 360659 w 6404625"/>
              <a:gd name="connsiteY95" fmla="*/ 2794725 h 6373368"/>
              <a:gd name="connsiteX96" fmla="*/ 360659 w 6404625"/>
              <a:gd name="connsiteY96" fmla="*/ 2702464 h 6373368"/>
              <a:gd name="connsiteX97" fmla="*/ 349477 w 6404625"/>
              <a:gd name="connsiteY97" fmla="*/ 2615793 h 6373368"/>
              <a:gd name="connsiteX98" fmla="*/ 327111 w 6404625"/>
              <a:gd name="connsiteY98" fmla="*/ 2529122 h 6373368"/>
              <a:gd name="connsiteX99" fmla="*/ 293561 w 6404625"/>
              <a:gd name="connsiteY99" fmla="*/ 2448045 h 6373368"/>
              <a:gd name="connsiteX100" fmla="*/ 251625 w 6404625"/>
              <a:gd name="connsiteY100" fmla="*/ 2364170 h 6373368"/>
              <a:gd name="connsiteX101" fmla="*/ 204096 w 6404625"/>
              <a:gd name="connsiteY101" fmla="*/ 2280295 h 6373368"/>
              <a:gd name="connsiteX102" fmla="*/ 153769 w 6404625"/>
              <a:gd name="connsiteY102" fmla="*/ 2196423 h 6373368"/>
              <a:gd name="connsiteX103" fmla="*/ 106240 w 6404625"/>
              <a:gd name="connsiteY103" fmla="*/ 2115344 h 6373368"/>
              <a:gd name="connsiteX104" fmla="*/ 64305 w 6404625"/>
              <a:gd name="connsiteY104" fmla="*/ 2028673 h 6373368"/>
              <a:gd name="connsiteX105" fmla="*/ 30754 w 6404625"/>
              <a:gd name="connsiteY105" fmla="*/ 1944798 h 6373368"/>
              <a:gd name="connsiteX106" fmla="*/ 8387 w 6404625"/>
              <a:gd name="connsiteY106" fmla="*/ 1858129 h 6373368"/>
              <a:gd name="connsiteX107" fmla="*/ 0 w 6404625"/>
              <a:gd name="connsiteY107" fmla="*/ 1768662 h 6373368"/>
              <a:gd name="connsiteX108" fmla="*/ 8387 w 6404625"/>
              <a:gd name="connsiteY108" fmla="*/ 1679195 h 6373368"/>
              <a:gd name="connsiteX109" fmla="*/ 30754 w 6404625"/>
              <a:gd name="connsiteY109" fmla="*/ 1592526 h 6373368"/>
              <a:gd name="connsiteX110" fmla="*/ 64305 w 6404625"/>
              <a:gd name="connsiteY110" fmla="*/ 1508651 h 6373368"/>
              <a:gd name="connsiteX111" fmla="*/ 106240 w 6404625"/>
              <a:gd name="connsiteY111" fmla="*/ 1421980 h 6373368"/>
              <a:gd name="connsiteX112" fmla="*/ 153769 w 6404625"/>
              <a:gd name="connsiteY112" fmla="*/ 1340903 h 6373368"/>
              <a:gd name="connsiteX113" fmla="*/ 204096 w 6404625"/>
              <a:gd name="connsiteY113" fmla="*/ 1257028 h 6373368"/>
              <a:gd name="connsiteX114" fmla="*/ 251625 w 6404625"/>
              <a:gd name="connsiteY114" fmla="*/ 1173153 h 6373368"/>
              <a:gd name="connsiteX115" fmla="*/ 293561 w 6404625"/>
              <a:gd name="connsiteY115" fmla="*/ 1089278 h 6373368"/>
              <a:gd name="connsiteX116" fmla="*/ 327111 w 6404625"/>
              <a:gd name="connsiteY116" fmla="*/ 1008199 h 6373368"/>
              <a:gd name="connsiteX117" fmla="*/ 349477 w 6404625"/>
              <a:gd name="connsiteY117" fmla="*/ 921528 h 6373368"/>
              <a:gd name="connsiteX118" fmla="*/ 360659 w 6404625"/>
              <a:gd name="connsiteY118" fmla="*/ 834859 h 6373368"/>
              <a:gd name="connsiteX119" fmla="*/ 360659 w 6404625"/>
              <a:gd name="connsiteY119" fmla="*/ 742599 h 6373368"/>
              <a:gd name="connsiteX120" fmla="*/ 355069 w 6404625"/>
              <a:gd name="connsiteY120" fmla="*/ 647539 h 6373368"/>
              <a:gd name="connsiteX121" fmla="*/ 343885 w 6404625"/>
              <a:gd name="connsiteY121" fmla="*/ 552482 h 6373368"/>
              <a:gd name="connsiteX122" fmla="*/ 329907 w 6404625"/>
              <a:gd name="connsiteY122" fmla="*/ 457425 h 6373368"/>
              <a:gd name="connsiteX123" fmla="*/ 318723 w 6404625"/>
              <a:gd name="connsiteY123" fmla="*/ 362366 h 6373368"/>
              <a:gd name="connsiteX124" fmla="*/ 310335 w 6404625"/>
              <a:gd name="connsiteY124" fmla="*/ 267309 h 6373368"/>
              <a:gd name="connsiteX125" fmla="*/ 313131 w 6404625"/>
              <a:gd name="connsiteY125" fmla="*/ 177842 h 6373368"/>
              <a:gd name="connsiteX126" fmla="*/ 324315 w 6404625"/>
              <a:gd name="connsiteY126" fmla="*/ 91173 h 6373368"/>
              <a:gd name="connsiteX127" fmla="*/ 349477 w 6404625"/>
              <a:gd name="connsiteY127" fmla="*/ 7296 h 637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</a:cxnLst>
            <a:rect l="l" t="t" r="r" b="b"/>
            <a:pathLst>
              <a:path w="6404625" h="6373368">
                <a:moveTo>
                  <a:pt x="353272" y="0"/>
                </a:moveTo>
                <a:lnTo>
                  <a:pt x="6404625" y="0"/>
                </a:lnTo>
                <a:lnTo>
                  <a:pt x="6404625" y="6008204"/>
                </a:lnTo>
                <a:lnTo>
                  <a:pt x="6374459" y="6023890"/>
                </a:lnTo>
                <a:lnTo>
                  <a:pt x="6290584" y="6049055"/>
                </a:lnTo>
                <a:lnTo>
                  <a:pt x="6203913" y="6060237"/>
                </a:lnTo>
                <a:lnTo>
                  <a:pt x="6114448" y="6063033"/>
                </a:lnTo>
                <a:lnTo>
                  <a:pt x="6019391" y="6054644"/>
                </a:lnTo>
                <a:lnTo>
                  <a:pt x="5924332" y="6043462"/>
                </a:lnTo>
                <a:lnTo>
                  <a:pt x="5829275" y="6029482"/>
                </a:lnTo>
                <a:lnTo>
                  <a:pt x="5734216" y="6018300"/>
                </a:lnTo>
                <a:lnTo>
                  <a:pt x="5639159" y="6012708"/>
                </a:lnTo>
                <a:lnTo>
                  <a:pt x="5546898" y="6012708"/>
                </a:lnTo>
                <a:lnTo>
                  <a:pt x="5460227" y="6023890"/>
                </a:lnTo>
                <a:lnTo>
                  <a:pt x="5370760" y="6046258"/>
                </a:lnTo>
                <a:lnTo>
                  <a:pt x="5289681" y="6079807"/>
                </a:lnTo>
                <a:lnTo>
                  <a:pt x="5205808" y="6124541"/>
                </a:lnTo>
                <a:lnTo>
                  <a:pt x="5121933" y="6169276"/>
                </a:lnTo>
                <a:lnTo>
                  <a:pt x="5038061" y="6219598"/>
                </a:lnTo>
                <a:lnTo>
                  <a:pt x="4956981" y="6267129"/>
                </a:lnTo>
                <a:lnTo>
                  <a:pt x="4870311" y="6309065"/>
                </a:lnTo>
                <a:lnTo>
                  <a:pt x="4786435" y="6342614"/>
                </a:lnTo>
                <a:lnTo>
                  <a:pt x="4699765" y="6364982"/>
                </a:lnTo>
                <a:lnTo>
                  <a:pt x="4610299" y="6373368"/>
                </a:lnTo>
                <a:lnTo>
                  <a:pt x="4520833" y="6364982"/>
                </a:lnTo>
                <a:lnTo>
                  <a:pt x="4434163" y="6342614"/>
                </a:lnTo>
                <a:lnTo>
                  <a:pt x="4350289" y="6309065"/>
                </a:lnTo>
                <a:lnTo>
                  <a:pt x="4263617" y="6267129"/>
                </a:lnTo>
                <a:lnTo>
                  <a:pt x="4182539" y="6219598"/>
                </a:lnTo>
                <a:lnTo>
                  <a:pt x="4098666" y="6169276"/>
                </a:lnTo>
                <a:lnTo>
                  <a:pt x="4014791" y="6124541"/>
                </a:lnTo>
                <a:lnTo>
                  <a:pt x="3930916" y="6079807"/>
                </a:lnTo>
                <a:lnTo>
                  <a:pt x="3847041" y="6046258"/>
                </a:lnTo>
                <a:lnTo>
                  <a:pt x="3760372" y="6023890"/>
                </a:lnTo>
                <a:lnTo>
                  <a:pt x="3673701" y="6012708"/>
                </a:lnTo>
                <a:lnTo>
                  <a:pt x="3581438" y="6012708"/>
                </a:lnTo>
                <a:lnTo>
                  <a:pt x="3486381" y="6018300"/>
                </a:lnTo>
                <a:lnTo>
                  <a:pt x="3391322" y="6029482"/>
                </a:lnTo>
                <a:lnTo>
                  <a:pt x="3296265" y="6043462"/>
                </a:lnTo>
                <a:lnTo>
                  <a:pt x="3201210" y="6054644"/>
                </a:lnTo>
                <a:lnTo>
                  <a:pt x="3106151" y="6063033"/>
                </a:lnTo>
                <a:lnTo>
                  <a:pt x="3016684" y="6060237"/>
                </a:lnTo>
                <a:lnTo>
                  <a:pt x="2930015" y="6049055"/>
                </a:lnTo>
                <a:lnTo>
                  <a:pt x="2846140" y="6023890"/>
                </a:lnTo>
                <a:lnTo>
                  <a:pt x="2776243" y="5987546"/>
                </a:lnTo>
                <a:lnTo>
                  <a:pt x="2709145" y="5940017"/>
                </a:lnTo>
                <a:lnTo>
                  <a:pt x="2650432" y="5884101"/>
                </a:lnTo>
                <a:lnTo>
                  <a:pt x="2591719" y="5819798"/>
                </a:lnTo>
                <a:lnTo>
                  <a:pt x="2538599" y="5752697"/>
                </a:lnTo>
                <a:lnTo>
                  <a:pt x="2485480" y="5682802"/>
                </a:lnTo>
                <a:lnTo>
                  <a:pt x="2432360" y="5612908"/>
                </a:lnTo>
                <a:lnTo>
                  <a:pt x="2379237" y="5545809"/>
                </a:lnTo>
                <a:lnTo>
                  <a:pt x="2323320" y="5481502"/>
                </a:lnTo>
                <a:lnTo>
                  <a:pt x="2259018" y="5425586"/>
                </a:lnTo>
                <a:lnTo>
                  <a:pt x="2197511" y="5375263"/>
                </a:lnTo>
                <a:lnTo>
                  <a:pt x="2127614" y="5336121"/>
                </a:lnTo>
                <a:lnTo>
                  <a:pt x="2052128" y="5302573"/>
                </a:lnTo>
                <a:lnTo>
                  <a:pt x="1971049" y="5274612"/>
                </a:lnTo>
                <a:lnTo>
                  <a:pt x="1887176" y="5249450"/>
                </a:lnTo>
                <a:lnTo>
                  <a:pt x="1803301" y="5227084"/>
                </a:lnTo>
                <a:lnTo>
                  <a:pt x="1716630" y="5204720"/>
                </a:lnTo>
                <a:lnTo>
                  <a:pt x="1635551" y="5179557"/>
                </a:lnTo>
                <a:lnTo>
                  <a:pt x="1554473" y="5151597"/>
                </a:lnTo>
                <a:lnTo>
                  <a:pt x="1478988" y="5118049"/>
                </a:lnTo>
                <a:lnTo>
                  <a:pt x="1411887" y="5076112"/>
                </a:lnTo>
                <a:lnTo>
                  <a:pt x="1350380" y="5025785"/>
                </a:lnTo>
                <a:lnTo>
                  <a:pt x="1300053" y="4964279"/>
                </a:lnTo>
                <a:lnTo>
                  <a:pt x="1258117" y="4897178"/>
                </a:lnTo>
                <a:lnTo>
                  <a:pt x="1224567" y="4821691"/>
                </a:lnTo>
                <a:lnTo>
                  <a:pt x="1196609" y="4740614"/>
                </a:lnTo>
                <a:lnTo>
                  <a:pt x="1171447" y="4659533"/>
                </a:lnTo>
                <a:lnTo>
                  <a:pt x="1149080" y="4572865"/>
                </a:lnTo>
                <a:lnTo>
                  <a:pt x="1126714" y="4488990"/>
                </a:lnTo>
                <a:lnTo>
                  <a:pt x="1101552" y="4405115"/>
                </a:lnTo>
                <a:lnTo>
                  <a:pt x="1073593" y="4324036"/>
                </a:lnTo>
                <a:lnTo>
                  <a:pt x="1040045" y="4248549"/>
                </a:lnTo>
                <a:lnTo>
                  <a:pt x="1000902" y="4178654"/>
                </a:lnTo>
                <a:lnTo>
                  <a:pt x="950576" y="4117146"/>
                </a:lnTo>
                <a:lnTo>
                  <a:pt x="894659" y="4052841"/>
                </a:lnTo>
                <a:lnTo>
                  <a:pt x="830356" y="3996926"/>
                </a:lnTo>
                <a:lnTo>
                  <a:pt x="760460" y="3943806"/>
                </a:lnTo>
                <a:lnTo>
                  <a:pt x="690567" y="3890685"/>
                </a:lnTo>
                <a:lnTo>
                  <a:pt x="620671" y="3837564"/>
                </a:lnTo>
                <a:lnTo>
                  <a:pt x="553571" y="3784444"/>
                </a:lnTo>
                <a:lnTo>
                  <a:pt x="489269" y="3725731"/>
                </a:lnTo>
                <a:lnTo>
                  <a:pt x="433350" y="3667021"/>
                </a:lnTo>
                <a:lnTo>
                  <a:pt x="385824" y="3599922"/>
                </a:lnTo>
                <a:lnTo>
                  <a:pt x="349477" y="3530025"/>
                </a:lnTo>
                <a:lnTo>
                  <a:pt x="324315" y="3446150"/>
                </a:lnTo>
                <a:lnTo>
                  <a:pt x="313131" y="3359479"/>
                </a:lnTo>
                <a:lnTo>
                  <a:pt x="310335" y="3270014"/>
                </a:lnTo>
                <a:lnTo>
                  <a:pt x="318723" y="3174955"/>
                </a:lnTo>
                <a:lnTo>
                  <a:pt x="329907" y="3079898"/>
                </a:lnTo>
                <a:lnTo>
                  <a:pt x="343885" y="2984841"/>
                </a:lnTo>
                <a:lnTo>
                  <a:pt x="355069" y="2889784"/>
                </a:lnTo>
                <a:lnTo>
                  <a:pt x="360659" y="2794725"/>
                </a:lnTo>
                <a:lnTo>
                  <a:pt x="360659" y="2702464"/>
                </a:lnTo>
                <a:lnTo>
                  <a:pt x="349477" y="2615793"/>
                </a:lnTo>
                <a:lnTo>
                  <a:pt x="327111" y="2529122"/>
                </a:lnTo>
                <a:lnTo>
                  <a:pt x="293561" y="2448045"/>
                </a:lnTo>
                <a:lnTo>
                  <a:pt x="251625" y="2364170"/>
                </a:lnTo>
                <a:lnTo>
                  <a:pt x="204096" y="2280295"/>
                </a:lnTo>
                <a:lnTo>
                  <a:pt x="153769" y="2196423"/>
                </a:lnTo>
                <a:lnTo>
                  <a:pt x="106240" y="2115344"/>
                </a:lnTo>
                <a:lnTo>
                  <a:pt x="64305" y="2028673"/>
                </a:lnTo>
                <a:lnTo>
                  <a:pt x="30754" y="1944798"/>
                </a:lnTo>
                <a:lnTo>
                  <a:pt x="8387" y="1858129"/>
                </a:lnTo>
                <a:lnTo>
                  <a:pt x="0" y="1768662"/>
                </a:lnTo>
                <a:lnTo>
                  <a:pt x="8387" y="1679195"/>
                </a:lnTo>
                <a:lnTo>
                  <a:pt x="30754" y="1592526"/>
                </a:lnTo>
                <a:lnTo>
                  <a:pt x="64305" y="1508651"/>
                </a:lnTo>
                <a:lnTo>
                  <a:pt x="106240" y="1421980"/>
                </a:lnTo>
                <a:lnTo>
                  <a:pt x="153769" y="1340903"/>
                </a:lnTo>
                <a:lnTo>
                  <a:pt x="204096" y="1257028"/>
                </a:lnTo>
                <a:lnTo>
                  <a:pt x="251625" y="1173153"/>
                </a:lnTo>
                <a:lnTo>
                  <a:pt x="293561" y="1089278"/>
                </a:lnTo>
                <a:lnTo>
                  <a:pt x="327111" y="1008199"/>
                </a:lnTo>
                <a:lnTo>
                  <a:pt x="349477" y="921528"/>
                </a:lnTo>
                <a:lnTo>
                  <a:pt x="360659" y="834859"/>
                </a:lnTo>
                <a:lnTo>
                  <a:pt x="360659" y="742599"/>
                </a:lnTo>
                <a:lnTo>
                  <a:pt x="355069" y="647539"/>
                </a:lnTo>
                <a:lnTo>
                  <a:pt x="343885" y="552482"/>
                </a:lnTo>
                <a:lnTo>
                  <a:pt x="329907" y="457425"/>
                </a:lnTo>
                <a:lnTo>
                  <a:pt x="318723" y="362366"/>
                </a:lnTo>
                <a:lnTo>
                  <a:pt x="310335" y="267309"/>
                </a:lnTo>
                <a:lnTo>
                  <a:pt x="313131" y="177842"/>
                </a:lnTo>
                <a:lnTo>
                  <a:pt x="324315" y="91173"/>
                </a:lnTo>
                <a:lnTo>
                  <a:pt x="349477" y="729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932EEC0-1CD2-FC8F-BFFB-36A0EFE72D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210" r="24252" b="1"/>
          <a:stretch/>
        </p:blipFill>
        <p:spPr>
          <a:xfrm>
            <a:off x="6003221" y="10"/>
            <a:ext cx="6188779" cy="6157770"/>
          </a:xfrm>
          <a:custGeom>
            <a:avLst/>
            <a:gdLst/>
            <a:ahLst/>
            <a:cxnLst/>
            <a:rect l="l" t="t" r="r" b="b"/>
            <a:pathLst>
              <a:path w="6188779" h="6157780">
                <a:moveTo>
                  <a:pt x="384150" y="0"/>
                </a:moveTo>
                <a:lnTo>
                  <a:pt x="6188779" y="0"/>
                </a:lnTo>
                <a:lnTo>
                  <a:pt x="6188779" y="5757340"/>
                </a:lnTo>
                <a:lnTo>
                  <a:pt x="6142640" y="5790022"/>
                </a:lnTo>
                <a:lnTo>
                  <a:pt x="6076017" y="5824665"/>
                </a:lnTo>
                <a:lnTo>
                  <a:pt x="5996070" y="5848651"/>
                </a:lnTo>
                <a:lnTo>
                  <a:pt x="5913457" y="5859310"/>
                </a:lnTo>
                <a:lnTo>
                  <a:pt x="5828180" y="5861974"/>
                </a:lnTo>
                <a:lnTo>
                  <a:pt x="5737573" y="5853979"/>
                </a:lnTo>
                <a:lnTo>
                  <a:pt x="5646965" y="5843320"/>
                </a:lnTo>
                <a:lnTo>
                  <a:pt x="5556358" y="5829995"/>
                </a:lnTo>
                <a:lnTo>
                  <a:pt x="5465751" y="5819336"/>
                </a:lnTo>
                <a:lnTo>
                  <a:pt x="5375143" y="5814006"/>
                </a:lnTo>
                <a:lnTo>
                  <a:pt x="5287201" y="5814006"/>
                </a:lnTo>
                <a:lnTo>
                  <a:pt x="5204589" y="5824665"/>
                </a:lnTo>
                <a:lnTo>
                  <a:pt x="5119310" y="5845985"/>
                </a:lnTo>
                <a:lnTo>
                  <a:pt x="5042027" y="5877963"/>
                </a:lnTo>
                <a:lnTo>
                  <a:pt x="4962081" y="5920603"/>
                </a:lnTo>
                <a:lnTo>
                  <a:pt x="4882133" y="5963242"/>
                </a:lnTo>
                <a:lnTo>
                  <a:pt x="4802186" y="6011210"/>
                </a:lnTo>
                <a:lnTo>
                  <a:pt x="4724903" y="6056514"/>
                </a:lnTo>
                <a:lnTo>
                  <a:pt x="4642291" y="6096487"/>
                </a:lnTo>
                <a:lnTo>
                  <a:pt x="4562343" y="6128466"/>
                </a:lnTo>
                <a:lnTo>
                  <a:pt x="4479729" y="6149785"/>
                </a:lnTo>
                <a:lnTo>
                  <a:pt x="4394453" y="6157780"/>
                </a:lnTo>
                <a:lnTo>
                  <a:pt x="4309175" y="6149785"/>
                </a:lnTo>
                <a:lnTo>
                  <a:pt x="4226563" y="6128466"/>
                </a:lnTo>
                <a:lnTo>
                  <a:pt x="4146616" y="6096487"/>
                </a:lnTo>
                <a:lnTo>
                  <a:pt x="4064003" y="6056514"/>
                </a:lnTo>
                <a:lnTo>
                  <a:pt x="3986719" y="6011210"/>
                </a:lnTo>
                <a:lnTo>
                  <a:pt x="3906773" y="5963242"/>
                </a:lnTo>
                <a:lnTo>
                  <a:pt x="3826826" y="5920603"/>
                </a:lnTo>
                <a:lnTo>
                  <a:pt x="3746877" y="5877963"/>
                </a:lnTo>
                <a:lnTo>
                  <a:pt x="3666929" y="5845985"/>
                </a:lnTo>
                <a:lnTo>
                  <a:pt x="3584318" y="5824665"/>
                </a:lnTo>
                <a:lnTo>
                  <a:pt x="3501705" y="5814006"/>
                </a:lnTo>
                <a:lnTo>
                  <a:pt x="3413762" y="5814006"/>
                </a:lnTo>
                <a:lnTo>
                  <a:pt x="3323155" y="5819336"/>
                </a:lnTo>
                <a:lnTo>
                  <a:pt x="3232547" y="5829995"/>
                </a:lnTo>
                <a:lnTo>
                  <a:pt x="3141940" y="5843320"/>
                </a:lnTo>
                <a:lnTo>
                  <a:pt x="3051334" y="5853979"/>
                </a:lnTo>
                <a:lnTo>
                  <a:pt x="2960727" y="5861974"/>
                </a:lnTo>
                <a:lnTo>
                  <a:pt x="2875448" y="5859310"/>
                </a:lnTo>
                <a:lnTo>
                  <a:pt x="2792837" y="5848651"/>
                </a:lnTo>
                <a:lnTo>
                  <a:pt x="2712889" y="5824665"/>
                </a:lnTo>
                <a:lnTo>
                  <a:pt x="2646265" y="5790022"/>
                </a:lnTo>
                <a:lnTo>
                  <a:pt x="2582308" y="5744719"/>
                </a:lnTo>
                <a:lnTo>
                  <a:pt x="2526343" y="5691420"/>
                </a:lnTo>
                <a:lnTo>
                  <a:pt x="2470381" y="5630127"/>
                </a:lnTo>
                <a:lnTo>
                  <a:pt x="2419747" y="5566168"/>
                </a:lnTo>
                <a:lnTo>
                  <a:pt x="2369114" y="5499546"/>
                </a:lnTo>
                <a:lnTo>
                  <a:pt x="2318480" y="5432923"/>
                </a:lnTo>
                <a:lnTo>
                  <a:pt x="2267846" y="5368966"/>
                </a:lnTo>
                <a:lnTo>
                  <a:pt x="2214548" y="5307671"/>
                </a:lnTo>
                <a:lnTo>
                  <a:pt x="2153255" y="5254373"/>
                </a:lnTo>
                <a:lnTo>
                  <a:pt x="2094628" y="5206405"/>
                </a:lnTo>
                <a:lnTo>
                  <a:pt x="2028005" y="5169096"/>
                </a:lnTo>
                <a:lnTo>
                  <a:pt x="1956051" y="5137117"/>
                </a:lnTo>
                <a:lnTo>
                  <a:pt x="1878768" y="5110467"/>
                </a:lnTo>
                <a:lnTo>
                  <a:pt x="1798822" y="5086483"/>
                </a:lnTo>
                <a:lnTo>
                  <a:pt x="1718873" y="5065163"/>
                </a:lnTo>
                <a:lnTo>
                  <a:pt x="1636260" y="5043845"/>
                </a:lnTo>
                <a:lnTo>
                  <a:pt x="1558978" y="5019861"/>
                </a:lnTo>
                <a:lnTo>
                  <a:pt x="1481696" y="4993211"/>
                </a:lnTo>
                <a:lnTo>
                  <a:pt x="1409744" y="4961233"/>
                </a:lnTo>
                <a:lnTo>
                  <a:pt x="1345785" y="4921259"/>
                </a:lnTo>
                <a:lnTo>
                  <a:pt x="1287158" y="4873289"/>
                </a:lnTo>
                <a:lnTo>
                  <a:pt x="1239188" y="4814663"/>
                </a:lnTo>
                <a:lnTo>
                  <a:pt x="1199215" y="4750703"/>
                </a:lnTo>
                <a:lnTo>
                  <a:pt x="1167237" y="4678752"/>
                </a:lnTo>
                <a:lnTo>
                  <a:pt x="1140586" y="4601469"/>
                </a:lnTo>
                <a:lnTo>
                  <a:pt x="1116602" y="4524185"/>
                </a:lnTo>
                <a:lnTo>
                  <a:pt x="1095283" y="4441574"/>
                </a:lnTo>
                <a:lnTo>
                  <a:pt x="1073962" y="4361626"/>
                </a:lnTo>
                <a:lnTo>
                  <a:pt x="1049979" y="4281677"/>
                </a:lnTo>
                <a:lnTo>
                  <a:pt x="1023330" y="4204395"/>
                </a:lnTo>
                <a:lnTo>
                  <a:pt x="991351" y="4132443"/>
                </a:lnTo>
                <a:lnTo>
                  <a:pt x="954043" y="4065820"/>
                </a:lnTo>
                <a:lnTo>
                  <a:pt x="906073" y="4007191"/>
                </a:lnTo>
                <a:lnTo>
                  <a:pt x="852774" y="3945898"/>
                </a:lnTo>
                <a:lnTo>
                  <a:pt x="791482" y="3892600"/>
                </a:lnTo>
                <a:lnTo>
                  <a:pt x="724858" y="3841967"/>
                </a:lnTo>
                <a:lnTo>
                  <a:pt x="658236" y="3791333"/>
                </a:lnTo>
                <a:lnTo>
                  <a:pt x="591613" y="3740699"/>
                </a:lnTo>
                <a:lnTo>
                  <a:pt x="527656" y="3690067"/>
                </a:lnTo>
                <a:lnTo>
                  <a:pt x="466362" y="3634102"/>
                </a:lnTo>
                <a:lnTo>
                  <a:pt x="413063" y="3578140"/>
                </a:lnTo>
                <a:lnTo>
                  <a:pt x="367761" y="3514183"/>
                </a:lnTo>
                <a:lnTo>
                  <a:pt x="333116" y="3447559"/>
                </a:lnTo>
                <a:lnTo>
                  <a:pt x="309132" y="3367611"/>
                </a:lnTo>
                <a:lnTo>
                  <a:pt x="298471" y="3284998"/>
                </a:lnTo>
                <a:lnTo>
                  <a:pt x="295806" y="3199721"/>
                </a:lnTo>
                <a:lnTo>
                  <a:pt x="303802" y="3109114"/>
                </a:lnTo>
                <a:lnTo>
                  <a:pt x="314462" y="3018506"/>
                </a:lnTo>
                <a:lnTo>
                  <a:pt x="327785" y="2927901"/>
                </a:lnTo>
                <a:lnTo>
                  <a:pt x="338446" y="2837293"/>
                </a:lnTo>
                <a:lnTo>
                  <a:pt x="343774" y="2746686"/>
                </a:lnTo>
                <a:lnTo>
                  <a:pt x="343774" y="2658743"/>
                </a:lnTo>
                <a:lnTo>
                  <a:pt x="333116" y="2576130"/>
                </a:lnTo>
                <a:lnTo>
                  <a:pt x="311796" y="2493517"/>
                </a:lnTo>
                <a:lnTo>
                  <a:pt x="279817" y="2416237"/>
                </a:lnTo>
                <a:lnTo>
                  <a:pt x="239844" y="2336288"/>
                </a:lnTo>
                <a:lnTo>
                  <a:pt x="194541" y="2256340"/>
                </a:lnTo>
                <a:lnTo>
                  <a:pt x="146571" y="2176393"/>
                </a:lnTo>
                <a:lnTo>
                  <a:pt x="101267" y="2099111"/>
                </a:lnTo>
                <a:lnTo>
                  <a:pt x="61293" y="2016498"/>
                </a:lnTo>
                <a:lnTo>
                  <a:pt x="29315" y="1936550"/>
                </a:lnTo>
                <a:lnTo>
                  <a:pt x="7995" y="1853939"/>
                </a:lnTo>
                <a:lnTo>
                  <a:pt x="0" y="1768660"/>
                </a:lnTo>
                <a:lnTo>
                  <a:pt x="7995" y="1683383"/>
                </a:lnTo>
                <a:lnTo>
                  <a:pt x="29315" y="1600771"/>
                </a:lnTo>
                <a:lnTo>
                  <a:pt x="61293" y="1520824"/>
                </a:lnTo>
                <a:lnTo>
                  <a:pt x="101267" y="1438211"/>
                </a:lnTo>
                <a:lnTo>
                  <a:pt x="146571" y="1360929"/>
                </a:lnTo>
                <a:lnTo>
                  <a:pt x="194541" y="1280980"/>
                </a:lnTo>
                <a:lnTo>
                  <a:pt x="239844" y="1201034"/>
                </a:lnTo>
                <a:lnTo>
                  <a:pt x="279817" y="1121085"/>
                </a:lnTo>
                <a:lnTo>
                  <a:pt x="311796" y="1043803"/>
                </a:lnTo>
                <a:lnTo>
                  <a:pt x="333116" y="961190"/>
                </a:lnTo>
                <a:lnTo>
                  <a:pt x="343774" y="878578"/>
                </a:lnTo>
                <a:lnTo>
                  <a:pt x="343774" y="790636"/>
                </a:lnTo>
                <a:lnTo>
                  <a:pt x="338446" y="700029"/>
                </a:lnTo>
                <a:lnTo>
                  <a:pt x="327785" y="609422"/>
                </a:lnTo>
                <a:lnTo>
                  <a:pt x="314462" y="518814"/>
                </a:lnTo>
                <a:lnTo>
                  <a:pt x="303802" y="428207"/>
                </a:lnTo>
                <a:lnTo>
                  <a:pt x="295806" y="337599"/>
                </a:lnTo>
                <a:lnTo>
                  <a:pt x="298471" y="252322"/>
                </a:lnTo>
                <a:lnTo>
                  <a:pt x="309132" y="169710"/>
                </a:lnTo>
                <a:lnTo>
                  <a:pt x="333116" y="89761"/>
                </a:lnTo>
                <a:lnTo>
                  <a:pt x="367761" y="23140"/>
                </a:lnTo>
                <a:close/>
              </a:path>
            </a:pathLst>
          </a:custGeom>
          <a:ln w="203200">
            <a:noFill/>
          </a:ln>
        </p:spPr>
      </p:pic>
    </p:spTree>
    <p:extLst>
      <p:ext uri="{BB962C8B-B14F-4D97-AF65-F5344CB8AC3E}">
        <p14:creationId xmlns:p14="http://schemas.microsoft.com/office/powerpoint/2010/main" val="685073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6F58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0BBC84E4-F028-0EBD-1D47-368C7DAC99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424" y="2413021"/>
            <a:ext cx="2064266" cy="2031956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 latinLnBrk="0"/>
            <a:r>
              <a:rPr lang="ko-KR" alt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클래스 다이어그램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1F746AE-9E05-5312-AC22-2CEDF76660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5151" y="571133"/>
            <a:ext cx="8827388" cy="5715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586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DE3DA-FEDF-86EB-0BEE-C7E09861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Version 1.0 </a:t>
            </a:r>
            <a:r>
              <a:rPr lang="en-US" altLang="ko-KR" sz="3200" dirty="0"/>
              <a:t>(</a:t>
            </a:r>
            <a:r>
              <a:rPr lang="ko-KR" altLang="en-US" sz="3200" dirty="0"/>
              <a:t>게임 초기 기획 및 설계 방향 선정</a:t>
            </a:r>
            <a:r>
              <a:rPr lang="en-US" altLang="ko-KR" sz="3200" dirty="0"/>
              <a:t>)</a:t>
            </a:r>
            <a:endParaRPr lang="ko-KR" altLang="en-US" sz="32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9D3099BA-BF7D-9C68-C94A-15D544ADB68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570999" y="1335588"/>
            <a:ext cx="3072641" cy="1723853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B2D4D2-21FF-C4E8-2994-83B063D17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44542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000" dirty="0">
                <a:hlinkClick r:id="rId3"/>
              </a:rPr>
              <a:t>https://github.com/lumen4723/Swing_javaclass/commit/7828cf5505503ac99653c4b99fc163154ce43284?diff=unified</a:t>
            </a:r>
            <a:endParaRPr lang="en-US" altLang="ko-KR" sz="1000" dirty="0"/>
          </a:p>
          <a:p>
            <a:r>
              <a:rPr lang="en-US" altLang="ko-KR" dirty="0"/>
              <a:t>4</a:t>
            </a:r>
            <a:r>
              <a:rPr lang="ko-KR" altLang="en-US" dirty="0"/>
              <a:t>개의 파일을 생성하고</a:t>
            </a:r>
            <a:br>
              <a:rPr lang="en-US" altLang="ko-KR" dirty="0"/>
            </a:br>
            <a:r>
              <a:rPr lang="ko-KR" altLang="en-US" dirty="0"/>
              <a:t>인덱스</a:t>
            </a:r>
            <a:r>
              <a:rPr lang="en-US" altLang="ko-KR" dirty="0"/>
              <a:t>(</a:t>
            </a:r>
            <a:r>
              <a:rPr lang="ko-KR" altLang="en-US" dirty="0"/>
              <a:t>곡 선택 화면</a:t>
            </a:r>
            <a:r>
              <a:rPr lang="en-US" altLang="ko-KR" dirty="0"/>
              <a:t>),</a:t>
            </a:r>
            <a:br>
              <a:rPr lang="en-US" altLang="ko-KR" dirty="0"/>
            </a:br>
            <a:r>
              <a:rPr lang="ko-KR" altLang="en-US" dirty="0"/>
              <a:t>테이프</a:t>
            </a:r>
            <a:r>
              <a:rPr lang="en-US" altLang="ko-KR" dirty="0"/>
              <a:t>(</a:t>
            </a:r>
            <a:r>
              <a:rPr lang="ko-KR" altLang="en-US" dirty="0"/>
              <a:t>곡 노트 테이프 객체</a:t>
            </a:r>
            <a:r>
              <a:rPr lang="en-US" altLang="ko-KR" dirty="0"/>
              <a:t>),</a:t>
            </a:r>
            <a:br>
              <a:rPr lang="en-US" altLang="ko-KR" dirty="0"/>
            </a:br>
            <a:r>
              <a:rPr lang="ko-KR" altLang="en-US" dirty="0"/>
              <a:t>태고</a:t>
            </a:r>
            <a:r>
              <a:rPr lang="en-US" altLang="ko-KR" dirty="0"/>
              <a:t>(</a:t>
            </a:r>
            <a:r>
              <a:rPr lang="ko-KR" altLang="en-US" dirty="0"/>
              <a:t>게임 실행 부분</a:t>
            </a:r>
            <a:r>
              <a:rPr lang="en-US" altLang="ko-KR" dirty="0"/>
              <a:t>),</a:t>
            </a:r>
            <a:br>
              <a:rPr lang="en-US" altLang="ko-KR" dirty="0"/>
            </a:br>
            <a:r>
              <a:rPr lang="ko-KR" altLang="en-US" dirty="0"/>
              <a:t>메인 부분의 구조를 생성하였습니다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 중 더미데이터를 사용하여</a:t>
            </a:r>
            <a:br>
              <a:rPr lang="en-US" altLang="ko-KR" dirty="0"/>
            </a:br>
            <a:r>
              <a:rPr lang="ko-KR" altLang="en-US" dirty="0"/>
              <a:t>태고 부분에서</a:t>
            </a:r>
            <a:br>
              <a:rPr lang="en-US" altLang="ko-KR" dirty="0"/>
            </a:br>
            <a:r>
              <a:rPr lang="ko-KR" altLang="en-US" dirty="0"/>
              <a:t>창 생성 및</a:t>
            </a:r>
            <a:r>
              <a:rPr lang="en-US" altLang="ko-KR" dirty="0"/>
              <a:t> </a:t>
            </a:r>
            <a:r>
              <a:rPr lang="ko-KR" altLang="en-US" dirty="0"/>
              <a:t>노트가 움직이는</a:t>
            </a:r>
            <a:br>
              <a:rPr lang="en-US" altLang="ko-KR" dirty="0"/>
            </a:br>
            <a:r>
              <a:rPr lang="ko-KR" altLang="en-US" dirty="0"/>
              <a:t>부분 노트가 판정부분에 맞으면</a:t>
            </a:r>
            <a:br>
              <a:rPr lang="en-US" altLang="ko-KR" dirty="0"/>
            </a:br>
            <a:r>
              <a:rPr lang="ko-KR" altLang="en-US" dirty="0"/>
              <a:t>액션이 되는 형태로 구현 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539CD1-C216-3827-9EAE-970681BC41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950" y="3119930"/>
            <a:ext cx="2641964" cy="271918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74AB759-3FD5-55C4-B27C-CD87CBDB8F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7914" y="1690688"/>
            <a:ext cx="3072641" cy="4933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477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DE3DA-FEDF-86EB-0BEE-C7E09861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Version 1.0</a:t>
            </a:r>
            <a:br>
              <a:rPr lang="en-US" altLang="ko-KR" dirty="0"/>
            </a:br>
            <a:r>
              <a:rPr lang="en-US" altLang="ko-KR" sz="1400" dirty="0"/>
              <a:t>(</a:t>
            </a:r>
            <a:r>
              <a:rPr lang="ko-KR" altLang="en-US" sz="1400" dirty="0"/>
              <a:t>게임 초기 기획 및 설계 방향 선정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95EB9D5-56DE-4C40-F734-0D12AF756D2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29283" y="239791"/>
            <a:ext cx="2737282" cy="6494339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B2D4D2-21FF-C4E8-2994-83B063D17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98962" y="1825624"/>
            <a:ext cx="3954837" cy="4484433"/>
          </a:xfrm>
        </p:spPr>
        <p:txBody>
          <a:bodyPr>
            <a:normAutofit/>
          </a:bodyPr>
          <a:lstStyle/>
          <a:p>
            <a:r>
              <a:rPr lang="ko-KR" altLang="en-US" dirty="0"/>
              <a:t>추가로 패널의 기본 게임 형태를 구상하여 간단한 그림으로</a:t>
            </a:r>
            <a:br>
              <a:rPr lang="en-US" altLang="ko-KR" dirty="0"/>
            </a:br>
            <a:r>
              <a:rPr lang="ko-KR" altLang="en-US" dirty="0"/>
              <a:t>화면을 그려 계획을 세우고</a:t>
            </a:r>
            <a:r>
              <a:rPr lang="en-US" altLang="ko-KR" dirty="0"/>
              <a:t>,</a:t>
            </a:r>
            <a:br>
              <a:rPr lang="en-US" altLang="ko-KR" dirty="0"/>
            </a:br>
            <a:endParaRPr lang="en-US" altLang="ko-KR" dirty="0"/>
          </a:p>
          <a:p>
            <a:r>
              <a:rPr lang="ko-KR" altLang="en-US" dirty="0"/>
              <a:t>키 </a:t>
            </a:r>
            <a:r>
              <a:rPr lang="ko-KR" altLang="en-US" dirty="0" err="1"/>
              <a:t>리스너와</a:t>
            </a:r>
            <a:r>
              <a:rPr lang="ko-KR" altLang="en-US" dirty="0"/>
              <a:t> </a:t>
            </a:r>
            <a:r>
              <a:rPr lang="en-US" altLang="ko-KR" dirty="0" err="1"/>
              <a:t>TestDevelop</a:t>
            </a:r>
            <a:r>
              <a:rPr lang="ko-KR" altLang="en-US" dirty="0"/>
              <a:t>가능</a:t>
            </a:r>
            <a:br>
              <a:rPr lang="en-US" altLang="ko-KR" dirty="0"/>
            </a:br>
            <a:r>
              <a:rPr lang="ko-KR" altLang="en-US" dirty="0"/>
              <a:t>하게 </a:t>
            </a:r>
            <a:r>
              <a:rPr lang="ko-KR" altLang="en-US" dirty="0" err="1"/>
              <a:t>메인을</a:t>
            </a:r>
            <a:r>
              <a:rPr lang="ko-KR" altLang="en-US" dirty="0"/>
              <a:t> 연결하여</a:t>
            </a:r>
            <a:br>
              <a:rPr lang="en-US" altLang="ko-KR" dirty="0"/>
            </a:br>
            <a:r>
              <a:rPr lang="ko-KR" altLang="en-US" dirty="0"/>
              <a:t>버그 수정 후 올린</a:t>
            </a:r>
            <a:br>
              <a:rPr lang="en-US" altLang="ko-KR" dirty="0"/>
            </a:br>
            <a:r>
              <a:rPr lang="ko-KR" altLang="en-US" dirty="0"/>
              <a:t>초기버전</a:t>
            </a:r>
            <a:r>
              <a:rPr lang="en-US" altLang="ko-KR" dirty="0"/>
              <a:t>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F12552-FED2-22A5-8C70-64278CE27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050" y="3850563"/>
            <a:ext cx="3083949" cy="291771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D684736C-AF37-219A-0EE6-1445CE4BBF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3981" y="1645437"/>
            <a:ext cx="1910319" cy="2164089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E76B471-86BF-4562-3F2A-02677F2BCD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2051" y="1238844"/>
            <a:ext cx="1721144" cy="2570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945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DE3DA-FEDF-86EB-0BEE-C7E09861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Version 1.1</a:t>
            </a:r>
            <a:br>
              <a:rPr lang="en-US" altLang="ko-KR" dirty="0"/>
            </a:br>
            <a:r>
              <a:rPr lang="en-US" altLang="ko-KR" sz="2400" dirty="0"/>
              <a:t>(</a:t>
            </a:r>
            <a:r>
              <a:rPr lang="ko-KR" altLang="en-US" sz="2400" dirty="0"/>
              <a:t>게임 초기 기획 및 설계 방향 구체화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EF7923F-C736-07DD-8185-462178880C1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207169" y="1046194"/>
            <a:ext cx="2298705" cy="1527131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B2D4D2-21FF-C4E8-2994-83B063D17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579914" y="1825625"/>
            <a:ext cx="3773885" cy="4807266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sz="1000" dirty="0">
                <a:hlinkClick r:id="rId3"/>
              </a:rPr>
              <a:t>https://github.com/lumen4723/Swing_javaclass/commit/1ecc270e5497a5b433047e08df83dc7e16036905</a:t>
            </a:r>
            <a:endParaRPr lang="en-US" altLang="ko-KR" sz="1000" dirty="0"/>
          </a:p>
          <a:p>
            <a:r>
              <a:rPr lang="en-US" altLang="ko-KR" sz="2100" dirty="0"/>
              <a:t>1.0</a:t>
            </a:r>
            <a:r>
              <a:rPr lang="ko-KR" altLang="en-US" sz="2100" dirty="0"/>
              <a:t>에서 판정 종류와</a:t>
            </a:r>
            <a:br>
              <a:rPr lang="en-US" altLang="ko-KR" sz="2100" dirty="0"/>
            </a:br>
            <a:r>
              <a:rPr lang="ko-KR" altLang="en-US" sz="2100" dirty="0"/>
              <a:t>콤보 게이지 체계를</a:t>
            </a:r>
            <a:br>
              <a:rPr lang="en-US" altLang="ko-KR" sz="2100" dirty="0"/>
            </a:br>
            <a:r>
              <a:rPr lang="ko-KR" altLang="en-US" sz="2100" dirty="0"/>
              <a:t>생성하고 북 타격음을 넣고</a:t>
            </a:r>
            <a:br>
              <a:rPr lang="en-US" altLang="ko-KR" sz="2100" dirty="0"/>
            </a:br>
            <a:r>
              <a:rPr lang="ko-KR" altLang="en-US" sz="2100" dirty="0"/>
              <a:t>키 </a:t>
            </a:r>
            <a:r>
              <a:rPr lang="ko-KR" altLang="en-US" sz="2100" dirty="0" err="1"/>
              <a:t>리스너에서</a:t>
            </a:r>
            <a:r>
              <a:rPr lang="ko-KR" altLang="en-US" sz="2100" dirty="0"/>
              <a:t> 실행하여</a:t>
            </a:r>
            <a:br>
              <a:rPr lang="en-US" altLang="ko-KR" sz="2100" dirty="0"/>
            </a:br>
            <a:r>
              <a:rPr lang="ko-KR" altLang="en-US" sz="2100" dirty="0"/>
              <a:t>입력 효과음을 추가</a:t>
            </a:r>
            <a:br>
              <a:rPr lang="en-US" altLang="ko-KR" sz="2100" dirty="0"/>
            </a:br>
            <a:r>
              <a:rPr lang="ko-KR" altLang="en-US" sz="2100" dirty="0"/>
              <a:t>하였습니다</a:t>
            </a:r>
            <a:r>
              <a:rPr lang="en-US" altLang="ko-KR" sz="2100" dirty="0"/>
              <a:t>. </a:t>
            </a:r>
          </a:p>
          <a:p>
            <a:r>
              <a:rPr lang="ko-KR" altLang="en-US" sz="2100" dirty="0"/>
              <a:t>패널의 화면 크기를</a:t>
            </a:r>
            <a:br>
              <a:rPr lang="en-US" altLang="ko-KR" sz="2100" dirty="0"/>
            </a:br>
            <a:r>
              <a:rPr lang="ko-KR" altLang="en-US" sz="2100" dirty="0"/>
              <a:t>인식하여 동적으로</a:t>
            </a:r>
            <a:br>
              <a:rPr lang="en-US" altLang="ko-KR" sz="2100" dirty="0"/>
            </a:br>
            <a:r>
              <a:rPr lang="ko-KR" altLang="en-US" sz="2100" dirty="0"/>
              <a:t>길이를 맞추기 위해</a:t>
            </a:r>
            <a:br>
              <a:rPr lang="en-US" altLang="ko-KR" sz="2100" dirty="0"/>
            </a:br>
            <a:r>
              <a:rPr lang="ko-KR" altLang="en-US" sz="2100" dirty="0"/>
              <a:t>너비상수와 높이상수를</a:t>
            </a:r>
            <a:br>
              <a:rPr lang="en-US" altLang="ko-KR" sz="2100" dirty="0"/>
            </a:br>
            <a:r>
              <a:rPr lang="ko-KR" altLang="en-US" sz="2100" dirty="0"/>
              <a:t>사용하였습니다</a:t>
            </a:r>
            <a:r>
              <a:rPr lang="en-US" altLang="ko-KR" sz="2100" dirty="0"/>
              <a:t>.</a:t>
            </a:r>
          </a:p>
          <a:p>
            <a:r>
              <a:rPr lang="ko-KR" altLang="en-US" sz="2100" dirty="0"/>
              <a:t>테이프로 노트를 구현하는데 더 작은 객체단위가 필요하다고 판단하여 원 객체를 하나</a:t>
            </a:r>
            <a:br>
              <a:rPr lang="en-US" altLang="ko-KR" sz="2100" dirty="0"/>
            </a:br>
            <a:r>
              <a:rPr lang="ko-KR" altLang="en-US" sz="2100" dirty="0"/>
              <a:t>더 생성하여 더 깔끔하게 관리하였습니다</a:t>
            </a:r>
            <a:r>
              <a:rPr lang="en-US" altLang="ko-KR" sz="2100" dirty="0"/>
              <a:t>.</a:t>
            </a:r>
            <a:endParaRPr lang="ko-KR" altLang="en-US" sz="2100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17D9343-9FEA-6D62-014D-639F3E34D6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5626" y="1272343"/>
            <a:ext cx="1600719" cy="130098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847CF83-6F83-AECB-F3A3-A5B33CAFAB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0970" y="2790884"/>
            <a:ext cx="1723592" cy="1145206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5AFB7FF-C298-FFCE-9C06-F9DC0214537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1636" y="2630837"/>
            <a:ext cx="2861546" cy="4002054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5EC09D98-211B-57A0-D0C2-457B77EF1B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25918" y="2328495"/>
            <a:ext cx="2269486" cy="220101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D889BE0D-AEC5-42E7-527C-E76133ED63D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56816" y="4620951"/>
            <a:ext cx="1223547" cy="201194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FE25E83A-8490-947E-2C21-7B384E07277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26548" y="4001294"/>
            <a:ext cx="2977800" cy="267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5342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2DE3DA-FEDF-86EB-0BEE-C7E098614B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/>
              <a:t>Version 1.2</a:t>
            </a:r>
            <a:br>
              <a:rPr lang="en-US" altLang="ko-KR" dirty="0"/>
            </a:br>
            <a:r>
              <a:rPr lang="en-US" altLang="ko-KR" sz="2800" dirty="0"/>
              <a:t>(</a:t>
            </a:r>
            <a:r>
              <a:rPr lang="ko-KR" altLang="en-US" sz="2800" dirty="0"/>
              <a:t>클래스 구조 구상 및 </a:t>
            </a:r>
            <a:r>
              <a:rPr lang="en-US" altLang="ko-KR" sz="2800" dirty="0"/>
              <a:t>TD</a:t>
            </a:r>
            <a:r>
              <a:rPr lang="ko-KR" altLang="en-US" sz="2800" dirty="0"/>
              <a:t>데이터 삽입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A65FCB7E-BD22-2179-815F-B8D87846415E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92984" y="1027906"/>
            <a:ext cx="2766429" cy="2134103"/>
          </a:xfrm>
        </p:spPr>
      </p:pic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6B2D4D2-21FF-C4E8-2994-83B063D1756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altLang="ko-KR" sz="1000" dirty="0">
                <a:hlinkClick r:id="rId3"/>
              </a:rPr>
              <a:t>https://github.com/lumen4723/Swing_javaclass/commit/614e8ad36798d9bd7b886f1ddc7be6e6d5436831</a:t>
            </a:r>
            <a:endParaRPr lang="en-US" altLang="ko-KR" sz="1000" dirty="0"/>
          </a:p>
          <a:p>
            <a:r>
              <a:rPr lang="en-US" altLang="ko-KR" sz="2400" dirty="0"/>
              <a:t>1.1</a:t>
            </a:r>
            <a:r>
              <a:rPr lang="ko-KR" altLang="en-US" sz="2400" dirty="0"/>
              <a:t>에서 더미데이터를 조금 더</a:t>
            </a:r>
            <a:br>
              <a:rPr lang="en-US" altLang="ko-KR" sz="2400" dirty="0"/>
            </a:br>
            <a:r>
              <a:rPr lang="ko-KR" altLang="en-US" sz="2400" dirty="0"/>
              <a:t>강화하여 예제 곡을 추가하고</a:t>
            </a:r>
            <a:br>
              <a:rPr lang="en-US" altLang="ko-KR" sz="2400" dirty="0"/>
            </a:br>
            <a:r>
              <a:rPr lang="ko-KR" altLang="en-US" sz="2400" dirty="0"/>
              <a:t>예제 곡에 걸맞는 노트를 간략하게</a:t>
            </a:r>
            <a:br>
              <a:rPr lang="en-US" altLang="ko-KR" sz="2400" dirty="0"/>
            </a:br>
            <a:r>
              <a:rPr lang="ko-KR" altLang="en-US" sz="2400" dirty="0"/>
              <a:t>구현하여 테이프 클래스부분을</a:t>
            </a:r>
            <a:br>
              <a:rPr lang="en-US" altLang="ko-KR" sz="2400" dirty="0"/>
            </a:br>
            <a:r>
              <a:rPr lang="ko-KR" altLang="en-US" sz="2400" dirty="0"/>
              <a:t>작성하였습니다</a:t>
            </a:r>
            <a:r>
              <a:rPr lang="en-US" altLang="ko-KR" sz="2400" dirty="0"/>
              <a:t>.</a:t>
            </a:r>
          </a:p>
          <a:p>
            <a:r>
              <a:rPr lang="ko-KR" altLang="en-US" sz="2400" dirty="0"/>
              <a:t>원 객체 여러 개가 합쳐서 하나의 테이프객체가 되고</a:t>
            </a:r>
            <a:br>
              <a:rPr lang="en-US" altLang="ko-KR" sz="2400" dirty="0"/>
            </a:br>
            <a:r>
              <a:rPr lang="ko-KR" altLang="en-US" sz="2400" dirty="0"/>
              <a:t>테이프 생성자로 입력을 받거나</a:t>
            </a:r>
            <a:br>
              <a:rPr lang="en-US" altLang="ko-KR" sz="2400" dirty="0"/>
            </a:br>
            <a:r>
              <a:rPr lang="ko-KR" altLang="en-US" sz="2400" dirty="0"/>
              <a:t>받은 입력으로 값을 유추하여</a:t>
            </a:r>
            <a:br>
              <a:rPr lang="en-US" altLang="ko-KR" sz="2400" dirty="0"/>
            </a:br>
            <a:r>
              <a:rPr lang="ko-KR" altLang="en-US" sz="2400" dirty="0"/>
              <a:t>대입하는 방식으로 계획했습니다</a:t>
            </a:r>
            <a:r>
              <a:rPr lang="en-US" altLang="ko-KR" sz="2400" dirty="0"/>
              <a:t>.</a:t>
            </a:r>
            <a:r>
              <a:rPr lang="ko-KR" altLang="en-US" sz="2400" dirty="0"/>
              <a:t>  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8BB25DE-08F4-4533-5E84-DDAB7CA632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906" y="3333075"/>
            <a:ext cx="2910318" cy="119488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897271-6935-BB05-5B85-75B544AF09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2984" y="4723489"/>
            <a:ext cx="3026767" cy="1693073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EDDBC4A-D937-AF68-95F7-F779327BEB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81253" y="4091055"/>
            <a:ext cx="1124393" cy="873814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CB0CF3E7-04A0-CF71-2D6F-81A32ADE7A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25898" y="1703293"/>
            <a:ext cx="2623694" cy="2227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6337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</TotalTime>
  <Words>1241</Words>
  <Application>Microsoft Office PowerPoint</Application>
  <PresentationFormat>와이드스크린</PresentationFormat>
  <Paragraphs>89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2" baseType="lpstr">
      <vt:lpstr>맑은 고딕</vt:lpstr>
      <vt:lpstr>Arial</vt:lpstr>
      <vt:lpstr>Office 테마</vt:lpstr>
      <vt:lpstr>자바프로그래밍 응용 게임제작 결과 보고서</vt:lpstr>
      <vt:lpstr>목차</vt:lpstr>
      <vt:lpstr>GitHub를 사용한 버전관리</vt:lpstr>
      <vt:lpstr>게임 기획</vt:lpstr>
      <vt:lpstr>클래스 다이어그램</vt:lpstr>
      <vt:lpstr>Version 1.0 (게임 초기 기획 및 설계 방향 선정)</vt:lpstr>
      <vt:lpstr>Version 1.0 (게임 초기 기획 및 설계 방향 선정)</vt:lpstr>
      <vt:lpstr>Version 1.1 (게임 초기 기획 및 설계 방향 구체화)</vt:lpstr>
      <vt:lpstr>Version 1.2 (클래스 구조 구상 및 TD데이터 삽입)</vt:lpstr>
      <vt:lpstr>Version 1.3 (기획한 게임 로직과 컨셉을 구현)</vt:lpstr>
      <vt:lpstr>Version 1.3 (기획한 게임 로직과 컨셉을 구현)</vt:lpstr>
      <vt:lpstr>Version 1.4 (게임의 세부 로직들을 구현)</vt:lpstr>
      <vt:lpstr>Version 1.4 (게임의 세부 로직들을 구현)</vt:lpstr>
      <vt:lpstr>Version 1.5 (게임의 미 구현 부분, 버그 수정 및 리팩토링)</vt:lpstr>
      <vt:lpstr>Version 1.5 (게임 디테일 수정 및 리팩토링)</vt:lpstr>
      <vt:lpstr>Version 1.6 (코드최적화 및 리팩토링)</vt:lpstr>
      <vt:lpstr>Version 1.7</vt:lpstr>
      <vt:lpstr>Version 1.7</vt:lpstr>
      <vt:lpstr>게임시연 화면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자바프로그래밍 응용 게임제작 과제</dc:title>
  <dc:creator>minuHa</dc:creator>
  <cp:lastModifiedBy>minuHa</cp:lastModifiedBy>
  <cp:revision>17</cp:revision>
  <dcterms:created xsi:type="dcterms:W3CDTF">2022-12-04T08:47:56Z</dcterms:created>
  <dcterms:modified xsi:type="dcterms:W3CDTF">2022-12-07T13:39:05Z</dcterms:modified>
</cp:coreProperties>
</file>